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60" r:id="rId4"/>
    <p:sldId id="261" r:id="rId5"/>
    <p:sldId id="262" r:id="rId6"/>
    <p:sldId id="263" r:id="rId7"/>
    <p:sldId id="264" r:id="rId8"/>
    <p:sldId id="266" r:id="rId9"/>
    <p:sldId id="270" r:id="rId10"/>
    <p:sldId id="265" r:id="rId11"/>
    <p:sldId id="267" r:id="rId12"/>
    <p:sldId id="268" r:id="rId13"/>
    <p:sldId id="269" r:id="rId14"/>
    <p:sldId id="271" r:id="rId15"/>
    <p:sldId id="272" r:id="rId16"/>
    <p:sldId id="274" r:id="rId17"/>
    <p:sldId id="275" r:id="rId18"/>
    <p:sldId id="277" r:id="rId19"/>
    <p:sldId id="276" r:id="rId20"/>
    <p:sldId id="278" r:id="rId21"/>
    <p:sldId id="281" r:id="rId22"/>
    <p:sldId id="279"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00FF"/>
    <a:srgbClr val="0000FF"/>
    <a:srgbClr val="008000"/>
    <a:srgbClr val="990000"/>
    <a:srgbClr val="9900FF"/>
    <a:srgbClr val="996633"/>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94" autoAdjust="0"/>
    <p:restoredTop sz="91461" autoAdjust="0"/>
  </p:normalViewPr>
  <p:slideViewPr>
    <p:cSldViewPr>
      <p:cViewPr varScale="1">
        <p:scale>
          <a:sx n="85" d="100"/>
          <a:sy n="85" d="100"/>
        </p:scale>
        <p:origin x="1173" y="3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AA3BD80-EAD2-D461-16DA-2B5FE0DAF62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a:extLst>
              <a:ext uri="{FF2B5EF4-FFF2-40B4-BE49-F238E27FC236}">
                <a16:creationId xmlns:a16="http://schemas.microsoft.com/office/drawing/2014/main" id="{066270EA-F509-2E30-12E9-94C01154B6E3}"/>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7E4C5D50-BC81-61C5-801E-19FD8854A3CA}"/>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FFABAC92-05C9-8E05-AD19-8705A5425211}"/>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a:extLst>
              <a:ext uri="{FF2B5EF4-FFF2-40B4-BE49-F238E27FC236}">
                <a16:creationId xmlns:a16="http://schemas.microsoft.com/office/drawing/2014/main" id="{091DC9A6-2EE9-2954-ADB6-50D0B34D3B3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7" name="Rectangle 7">
            <a:extLst>
              <a:ext uri="{FF2B5EF4-FFF2-40B4-BE49-F238E27FC236}">
                <a16:creationId xmlns:a16="http://schemas.microsoft.com/office/drawing/2014/main" id="{600F6641-8AC3-A0CE-181B-CF7EB2C9E1ED}"/>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0F831ED-176F-400F-A0C2-6C2B1FD11EE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A14334C2-20BB-9F70-50F1-FDF6EC0DC82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DAA0EE-A177-4507-906D-2E99DAE9F46D}" type="slidenum">
              <a:rPr lang="en-US" altLang="en-US"/>
              <a:pPr>
                <a:spcBef>
                  <a:spcPct val="0"/>
                </a:spcBef>
              </a:pPr>
              <a:t>1</a:t>
            </a:fld>
            <a:endParaRPr lang="en-US" altLang="en-US"/>
          </a:p>
        </p:txBody>
      </p:sp>
      <p:sp>
        <p:nvSpPr>
          <p:cNvPr id="4099" name="Rectangle 2">
            <a:extLst>
              <a:ext uri="{FF2B5EF4-FFF2-40B4-BE49-F238E27FC236}">
                <a16:creationId xmlns:a16="http://schemas.microsoft.com/office/drawing/2014/main" id="{070C5653-8E37-6ACE-C584-FB2D1DDFE706}"/>
              </a:ext>
            </a:extLst>
          </p:cNvPr>
          <p:cNvSpPr>
            <a:spLocks noRot="1" noChangeArrowheads="1" noTextEdit="1"/>
          </p:cNvSpPr>
          <p:nvPr>
            <p:ph type="sldImg"/>
          </p:nvPr>
        </p:nvSpPr>
        <p:spPr>
          <a:ln/>
        </p:spPr>
      </p:sp>
      <p:sp>
        <p:nvSpPr>
          <p:cNvPr id="4100" name="Rectangle 3">
            <a:extLst>
              <a:ext uri="{FF2B5EF4-FFF2-40B4-BE49-F238E27FC236}">
                <a16:creationId xmlns:a16="http://schemas.microsoft.com/office/drawing/2014/main" id="{5972CEE5-445C-69C0-FB4F-54A8902DBB9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2E5B845D-1EC0-A834-327C-CED23AAD818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54C1415-4DEF-4DCD-B7A1-3ACFC56639E7}" type="slidenum">
              <a:rPr lang="en-US" altLang="en-US"/>
              <a:pPr>
                <a:spcBef>
                  <a:spcPct val="0"/>
                </a:spcBef>
              </a:pPr>
              <a:t>10</a:t>
            </a:fld>
            <a:endParaRPr lang="en-US" altLang="en-US"/>
          </a:p>
        </p:txBody>
      </p:sp>
      <p:sp>
        <p:nvSpPr>
          <p:cNvPr id="22531" name="Rectangle 2">
            <a:extLst>
              <a:ext uri="{FF2B5EF4-FFF2-40B4-BE49-F238E27FC236}">
                <a16:creationId xmlns:a16="http://schemas.microsoft.com/office/drawing/2014/main" id="{3D48C0E3-943C-960B-CF46-30FB2818E7AA}"/>
              </a:ext>
            </a:extLst>
          </p:cNvPr>
          <p:cNvSpPr>
            <a:spLocks noRot="1" noChangeArrowheads="1" noTextEdit="1"/>
          </p:cNvSpPr>
          <p:nvPr>
            <p:ph type="sldImg"/>
          </p:nvPr>
        </p:nvSpPr>
        <p:spPr>
          <a:ln/>
        </p:spPr>
      </p:sp>
      <p:sp>
        <p:nvSpPr>
          <p:cNvPr id="22532" name="Rectangle 3">
            <a:extLst>
              <a:ext uri="{FF2B5EF4-FFF2-40B4-BE49-F238E27FC236}">
                <a16:creationId xmlns:a16="http://schemas.microsoft.com/office/drawing/2014/main" id="{30CE2538-0BDD-3CEF-0969-818043773EF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1D048C18-2692-D27D-3CCA-1E0604A7DED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CE3981-D52F-4A66-9C20-D35E27107006}" type="slidenum">
              <a:rPr lang="en-US" altLang="en-US"/>
              <a:pPr>
                <a:spcBef>
                  <a:spcPct val="0"/>
                </a:spcBef>
              </a:pPr>
              <a:t>11</a:t>
            </a:fld>
            <a:endParaRPr lang="en-US" altLang="en-US"/>
          </a:p>
        </p:txBody>
      </p:sp>
      <p:sp>
        <p:nvSpPr>
          <p:cNvPr id="24579" name="Rectangle 2">
            <a:extLst>
              <a:ext uri="{FF2B5EF4-FFF2-40B4-BE49-F238E27FC236}">
                <a16:creationId xmlns:a16="http://schemas.microsoft.com/office/drawing/2014/main" id="{6FFAB91E-0390-92D2-94A9-A3923A59184D}"/>
              </a:ext>
            </a:extLst>
          </p:cNvPr>
          <p:cNvSpPr>
            <a:spLocks noRot="1" noChangeArrowheads="1" noTextEdit="1"/>
          </p:cNvSpPr>
          <p:nvPr>
            <p:ph type="sldImg"/>
          </p:nvPr>
        </p:nvSpPr>
        <p:spPr>
          <a:ln/>
        </p:spPr>
      </p:sp>
      <p:sp>
        <p:nvSpPr>
          <p:cNvPr id="24580" name="Rectangle 3">
            <a:extLst>
              <a:ext uri="{FF2B5EF4-FFF2-40B4-BE49-F238E27FC236}">
                <a16:creationId xmlns:a16="http://schemas.microsoft.com/office/drawing/2014/main" id="{8CA42D41-5D70-981A-9971-0EEADFD21C4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DD70418B-7759-5B74-B019-7DA63D5AF7B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4A8CD23-E005-4DB0-9492-67DAA7D840A6}" type="slidenum">
              <a:rPr lang="en-US" altLang="en-US"/>
              <a:pPr>
                <a:spcBef>
                  <a:spcPct val="0"/>
                </a:spcBef>
              </a:pPr>
              <a:t>12</a:t>
            </a:fld>
            <a:endParaRPr lang="en-US" altLang="en-US"/>
          </a:p>
        </p:txBody>
      </p:sp>
      <p:sp>
        <p:nvSpPr>
          <p:cNvPr id="26627" name="Rectangle 2">
            <a:extLst>
              <a:ext uri="{FF2B5EF4-FFF2-40B4-BE49-F238E27FC236}">
                <a16:creationId xmlns:a16="http://schemas.microsoft.com/office/drawing/2014/main" id="{DA5DD083-BD45-54CC-74DC-23B44830E889}"/>
              </a:ext>
            </a:extLst>
          </p:cNvPr>
          <p:cNvSpPr>
            <a:spLocks noRot="1" noChangeArrowheads="1" noTextEdit="1"/>
          </p:cNvSpPr>
          <p:nvPr>
            <p:ph type="sldImg"/>
          </p:nvPr>
        </p:nvSpPr>
        <p:spPr>
          <a:ln/>
        </p:spPr>
      </p:sp>
      <p:sp>
        <p:nvSpPr>
          <p:cNvPr id="26628" name="Rectangle 3">
            <a:extLst>
              <a:ext uri="{FF2B5EF4-FFF2-40B4-BE49-F238E27FC236}">
                <a16:creationId xmlns:a16="http://schemas.microsoft.com/office/drawing/2014/main" id="{813BD649-63BF-67C1-D9C8-88C4009EEC1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5606FE26-AF12-AF39-8A67-C7C8C5DADC4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02635BF-06AD-45AB-9EEC-9C96A8E44E23}" type="slidenum">
              <a:rPr lang="en-US" altLang="en-US"/>
              <a:pPr>
                <a:spcBef>
                  <a:spcPct val="0"/>
                </a:spcBef>
              </a:pPr>
              <a:t>13</a:t>
            </a:fld>
            <a:endParaRPr lang="en-US" altLang="en-US"/>
          </a:p>
        </p:txBody>
      </p:sp>
      <p:sp>
        <p:nvSpPr>
          <p:cNvPr id="28675" name="Rectangle 2">
            <a:extLst>
              <a:ext uri="{FF2B5EF4-FFF2-40B4-BE49-F238E27FC236}">
                <a16:creationId xmlns:a16="http://schemas.microsoft.com/office/drawing/2014/main" id="{315EBB03-B3FF-0D48-9811-673D335BFF38}"/>
              </a:ext>
            </a:extLst>
          </p:cNvPr>
          <p:cNvSpPr>
            <a:spLocks noRot="1" noChangeArrowheads="1" noTextEdit="1"/>
          </p:cNvSpPr>
          <p:nvPr>
            <p:ph type="sldImg"/>
          </p:nvPr>
        </p:nvSpPr>
        <p:spPr>
          <a:ln/>
        </p:spPr>
      </p:sp>
      <p:sp>
        <p:nvSpPr>
          <p:cNvPr id="28676" name="Rectangle 3">
            <a:extLst>
              <a:ext uri="{FF2B5EF4-FFF2-40B4-BE49-F238E27FC236}">
                <a16:creationId xmlns:a16="http://schemas.microsoft.com/office/drawing/2014/main" id="{0FEFBB63-357B-330D-4C0D-17F43F53761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D5904F40-BDFC-4B68-541F-FD0569B86CAD}"/>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142F52B-9ED1-4EAA-B7F3-BD53A0223EEA}" type="slidenum">
              <a:rPr lang="en-US" altLang="en-US"/>
              <a:pPr>
                <a:spcBef>
                  <a:spcPct val="0"/>
                </a:spcBef>
              </a:pPr>
              <a:t>14</a:t>
            </a:fld>
            <a:endParaRPr lang="en-US" altLang="en-US"/>
          </a:p>
        </p:txBody>
      </p:sp>
      <p:sp>
        <p:nvSpPr>
          <p:cNvPr id="30723" name="Rectangle 2">
            <a:extLst>
              <a:ext uri="{FF2B5EF4-FFF2-40B4-BE49-F238E27FC236}">
                <a16:creationId xmlns:a16="http://schemas.microsoft.com/office/drawing/2014/main" id="{09C0BD4D-415E-C472-E09A-F8B219E4D075}"/>
              </a:ext>
            </a:extLst>
          </p:cNvPr>
          <p:cNvSpPr>
            <a:spLocks noRot="1" noChangeArrowheads="1" noTextEdit="1"/>
          </p:cNvSpPr>
          <p:nvPr>
            <p:ph type="sldImg"/>
          </p:nvPr>
        </p:nvSpPr>
        <p:spPr>
          <a:ln/>
        </p:spPr>
      </p:sp>
      <p:sp>
        <p:nvSpPr>
          <p:cNvPr id="30724" name="Rectangle 3">
            <a:extLst>
              <a:ext uri="{FF2B5EF4-FFF2-40B4-BE49-F238E27FC236}">
                <a16:creationId xmlns:a16="http://schemas.microsoft.com/office/drawing/2014/main" id="{49C361DF-84B1-BEA4-9143-55BA2111F97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C54F59F7-F4A6-62A1-7570-E8701AEEF5A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06D71C5-290E-4EE5-9A56-85B457AE001D}" type="slidenum">
              <a:rPr lang="en-US" altLang="en-US"/>
              <a:pPr>
                <a:spcBef>
                  <a:spcPct val="0"/>
                </a:spcBef>
              </a:pPr>
              <a:t>15</a:t>
            </a:fld>
            <a:endParaRPr lang="en-US" altLang="en-US"/>
          </a:p>
        </p:txBody>
      </p:sp>
      <p:sp>
        <p:nvSpPr>
          <p:cNvPr id="32771" name="Rectangle 2">
            <a:extLst>
              <a:ext uri="{FF2B5EF4-FFF2-40B4-BE49-F238E27FC236}">
                <a16:creationId xmlns:a16="http://schemas.microsoft.com/office/drawing/2014/main" id="{3A39961D-D09B-F42A-63E7-441576DF92CF}"/>
              </a:ext>
            </a:extLst>
          </p:cNvPr>
          <p:cNvSpPr>
            <a:spLocks noRot="1" noChangeArrowheads="1" noTextEdit="1"/>
          </p:cNvSpPr>
          <p:nvPr>
            <p:ph type="sldImg"/>
          </p:nvPr>
        </p:nvSpPr>
        <p:spPr>
          <a:ln/>
        </p:spPr>
      </p:sp>
      <p:sp>
        <p:nvSpPr>
          <p:cNvPr id="32772" name="Rectangle 3">
            <a:extLst>
              <a:ext uri="{FF2B5EF4-FFF2-40B4-BE49-F238E27FC236}">
                <a16:creationId xmlns:a16="http://schemas.microsoft.com/office/drawing/2014/main" id="{F149D637-1722-79D6-B0BC-BA45BB39232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6216BE22-0E6D-5B10-8F52-6541AAEEF582}"/>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4DD42B-5E61-4AE2-9187-B207C24718FC}" type="slidenum">
              <a:rPr lang="en-US" altLang="en-US"/>
              <a:pPr>
                <a:spcBef>
                  <a:spcPct val="0"/>
                </a:spcBef>
              </a:pPr>
              <a:t>16</a:t>
            </a:fld>
            <a:endParaRPr lang="en-US" altLang="en-US"/>
          </a:p>
        </p:txBody>
      </p:sp>
      <p:sp>
        <p:nvSpPr>
          <p:cNvPr id="34819" name="Rectangle 2">
            <a:extLst>
              <a:ext uri="{FF2B5EF4-FFF2-40B4-BE49-F238E27FC236}">
                <a16:creationId xmlns:a16="http://schemas.microsoft.com/office/drawing/2014/main" id="{CAB0DF5D-238C-54F7-8C1B-75484CE46DAB}"/>
              </a:ext>
            </a:extLst>
          </p:cNvPr>
          <p:cNvSpPr>
            <a:spLocks noRot="1" noChangeArrowheads="1" noTextEdit="1"/>
          </p:cNvSpPr>
          <p:nvPr>
            <p:ph type="sldImg"/>
          </p:nvPr>
        </p:nvSpPr>
        <p:spPr>
          <a:ln/>
        </p:spPr>
      </p:sp>
      <p:sp>
        <p:nvSpPr>
          <p:cNvPr id="34820" name="Rectangle 3">
            <a:extLst>
              <a:ext uri="{FF2B5EF4-FFF2-40B4-BE49-F238E27FC236}">
                <a16:creationId xmlns:a16="http://schemas.microsoft.com/office/drawing/2014/main" id="{C1A12027-14FC-A5B0-D6DB-44BDF36E333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D36AE7CD-CEB6-02A5-314C-BA99B589091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352D5E8-1114-45C1-A6B5-B5DE5DF2350E}" type="slidenum">
              <a:rPr lang="en-US" altLang="en-US"/>
              <a:pPr>
                <a:spcBef>
                  <a:spcPct val="0"/>
                </a:spcBef>
              </a:pPr>
              <a:t>17</a:t>
            </a:fld>
            <a:endParaRPr lang="en-US" altLang="en-US"/>
          </a:p>
        </p:txBody>
      </p:sp>
      <p:sp>
        <p:nvSpPr>
          <p:cNvPr id="36867" name="Rectangle 2">
            <a:extLst>
              <a:ext uri="{FF2B5EF4-FFF2-40B4-BE49-F238E27FC236}">
                <a16:creationId xmlns:a16="http://schemas.microsoft.com/office/drawing/2014/main" id="{32505A30-6B9F-3695-1C27-06855A1F2430}"/>
              </a:ext>
            </a:extLst>
          </p:cNvPr>
          <p:cNvSpPr>
            <a:spLocks noRot="1" noChangeArrowheads="1" noTextEdit="1"/>
          </p:cNvSpPr>
          <p:nvPr>
            <p:ph type="sldImg"/>
          </p:nvPr>
        </p:nvSpPr>
        <p:spPr>
          <a:ln/>
        </p:spPr>
      </p:sp>
      <p:sp>
        <p:nvSpPr>
          <p:cNvPr id="36868" name="Rectangle 3">
            <a:extLst>
              <a:ext uri="{FF2B5EF4-FFF2-40B4-BE49-F238E27FC236}">
                <a16:creationId xmlns:a16="http://schemas.microsoft.com/office/drawing/2014/main" id="{94E463C3-1AE1-CB3D-FBDF-5E51195942D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83D43DFF-DF46-6B4B-5DAE-4E4C0E5D522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18FF2F0-BB8F-437E-B2BA-D57927555CD5}" type="slidenum">
              <a:rPr lang="en-US" altLang="en-US"/>
              <a:pPr>
                <a:spcBef>
                  <a:spcPct val="0"/>
                </a:spcBef>
              </a:pPr>
              <a:t>18</a:t>
            </a:fld>
            <a:endParaRPr lang="en-US" altLang="en-US"/>
          </a:p>
        </p:txBody>
      </p:sp>
      <p:sp>
        <p:nvSpPr>
          <p:cNvPr id="38915" name="Rectangle 2">
            <a:extLst>
              <a:ext uri="{FF2B5EF4-FFF2-40B4-BE49-F238E27FC236}">
                <a16:creationId xmlns:a16="http://schemas.microsoft.com/office/drawing/2014/main" id="{11521A57-5A38-0D6C-0D91-46DB7E085C63}"/>
              </a:ext>
            </a:extLst>
          </p:cNvPr>
          <p:cNvSpPr>
            <a:spLocks noRot="1" noChangeArrowheads="1" noTextEdit="1"/>
          </p:cNvSpPr>
          <p:nvPr>
            <p:ph type="sldImg"/>
          </p:nvPr>
        </p:nvSpPr>
        <p:spPr>
          <a:ln/>
        </p:spPr>
      </p:sp>
      <p:sp>
        <p:nvSpPr>
          <p:cNvPr id="38916" name="Rectangle 3">
            <a:extLst>
              <a:ext uri="{FF2B5EF4-FFF2-40B4-BE49-F238E27FC236}">
                <a16:creationId xmlns:a16="http://schemas.microsoft.com/office/drawing/2014/main" id="{F6232D1C-ECF3-1B43-3DE6-7E298D8A3E4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C7842643-2F29-3F2F-DDA2-2A48AFA5C79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6071403-3AC1-4939-B9FA-6BBBC0F502B3}" type="slidenum">
              <a:rPr lang="en-US" altLang="en-US"/>
              <a:pPr>
                <a:spcBef>
                  <a:spcPct val="0"/>
                </a:spcBef>
              </a:pPr>
              <a:t>19</a:t>
            </a:fld>
            <a:endParaRPr lang="en-US" altLang="en-US"/>
          </a:p>
        </p:txBody>
      </p:sp>
      <p:sp>
        <p:nvSpPr>
          <p:cNvPr id="40963" name="Rectangle 2">
            <a:extLst>
              <a:ext uri="{FF2B5EF4-FFF2-40B4-BE49-F238E27FC236}">
                <a16:creationId xmlns:a16="http://schemas.microsoft.com/office/drawing/2014/main" id="{31752616-D6E7-5AF9-66D4-0B35A5EB7B05}"/>
              </a:ext>
            </a:extLst>
          </p:cNvPr>
          <p:cNvSpPr>
            <a:spLocks noRot="1" noChangeArrowheads="1" noTextEdit="1"/>
          </p:cNvSpPr>
          <p:nvPr>
            <p:ph type="sldImg"/>
          </p:nvPr>
        </p:nvSpPr>
        <p:spPr>
          <a:ln/>
        </p:spPr>
      </p:sp>
      <p:sp>
        <p:nvSpPr>
          <p:cNvPr id="40964" name="Rectangle 3">
            <a:extLst>
              <a:ext uri="{FF2B5EF4-FFF2-40B4-BE49-F238E27FC236}">
                <a16:creationId xmlns:a16="http://schemas.microsoft.com/office/drawing/2014/main" id="{3357877F-0E13-65C6-2621-BCE70306148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B669BBB1-83C4-A62A-228B-1690CF1CB4E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6FA0EB2-1646-49B8-9D79-B943979215E7}" type="slidenum">
              <a:rPr lang="en-US" altLang="en-US"/>
              <a:pPr>
                <a:spcBef>
                  <a:spcPct val="0"/>
                </a:spcBef>
              </a:pPr>
              <a:t>2</a:t>
            </a:fld>
            <a:endParaRPr lang="en-US" altLang="en-US"/>
          </a:p>
        </p:txBody>
      </p:sp>
      <p:sp>
        <p:nvSpPr>
          <p:cNvPr id="6147" name="Rectangle 2">
            <a:extLst>
              <a:ext uri="{FF2B5EF4-FFF2-40B4-BE49-F238E27FC236}">
                <a16:creationId xmlns:a16="http://schemas.microsoft.com/office/drawing/2014/main" id="{1C91D1FA-BDF2-B7B2-9E84-0AB31BC272CE}"/>
              </a:ext>
            </a:extLst>
          </p:cNvPr>
          <p:cNvSpPr>
            <a:spLocks noRot="1" noChangeArrowheads="1" noTextEdit="1"/>
          </p:cNvSpPr>
          <p:nvPr>
            <p:ph type="sldImg"/>
          </p:nvPr>
        </p:nvSpPr>
        <p:spPr>
          <a:ln/>
        </p:spPr>
      </p:sp>
      <p:sp>
        <p:nvSpPr>
          <p:cNvPr id="6148" name="Rectangle 3">
            <a:extLst>
              <a:ext uri="{FF2B5EF4-FFF2-40B4-BE49-F238E27FC236}">
                <a16:creationId xmlns:a16="http://schemas.microsoft.com/office/drawing/2014/main" id="{DC694745-F76E-ADF0-8F32-9259FC44295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06E71180-029D-B896-9EDE-04A4B87AFA8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4E1D557-66B2-4342-9B76-CBC5D974AF63}" type="slidenum">
              <a:rPr lang="en-US" altLang="en-US"/>
              <a:pPr>
                <a:spcBef>
                  <a:spcPct val="0"/>
                </a:spcBef>
              </a:pPr>
              <a:t>20</a:t>
            </a:fld>
            <a:endParaRPr lang="en-US" altLang="en-US"/>
          </a:p>
        </p:txBody>
      </p:sp>
      <p:sp>
        <p:nvSpPr>
          <p:cNvPr id="43011" name="Rectangle 2">
            <a:extLst>
              <a:ext uri="{FF2B5EF4-FFF2-40B4-BE49-F238E27FC236}">
                <a16:creationId xmlns:a16="http://schemas.microsoft.com/office/drawing/2014/main" id="{07A62EFA-87FF-2270-54E6-437DEDABECDA}"/>
              </a:ext>
            </a:extLst>
          </p:cNvPr>
          <p:cNvSpPr>
            <a:spLocks noRot="1" noChangeArrowheads="1" noTextEdit="1"/>
          </p:cNvSpPr>
          <p:nvPr>
            <p:ph type="sldImg"/>
          </p:nvPr>
        </p:nvSpPr>
        <p:spPr>
          <a:ln/>
        </p:spPr>
      </p:sp>
      <p:sp>
        <p:nvSpPr>
          <p:cNvPr id="43012" name="Rectangle 3">
            <a:extLst>
              <a:ext uri="{FF2B5EF4-FFF2-40B4-BE49-F238E27FC236}">
                <a16:creationId xmlns:a16="http://schemas.microsoft.com/office/drawing/2014/main" id="{49D1F49B-84C3-216F-CF5F-B6A305CDF0B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585FC461-A634-8B49-D1C7-4248E4401AD3}"/>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14D25C4-80F1-43DE-B350-DE4E130826A8}" type="slidenum">
              <a:rPr lang="en-US" altLang="en-US"/>
              <a:pPr>
                <a:spcBef>
                  <a:spcPct val="0"/>
                </a:spcBef>
              </a:pPr>
              <a:t>21</a:t>
            </a:fld>
            <a:endParaRPr lang="en-US" altLang="en-US"/>
          </a:p>
        </p:txBody>
      </p:sp>
      <p:sp>
        <p:nvSpPr>
          <p:cNvPr id="45059" name="Rectangle 2">
            <a:extLst>
              <a:ext uri="{FF2B5EF4-FFF2-40B4-BE49-F238E27FC236}">
                <a16:creationId xmlns:a16="http://schemas.microsoft.com/office/drawing/2014/main" id="{D3BEBB4B-0061-1AD3-3F6E-AD0FCAE1B81E}"/>
              </a:ext>
            </a:extLst>
          </p:cNvPr>
          <p:cNvSpPr>
            <a:spLocks noRot="1" noChangeArrowheads="1" noTextEdit="1"/>
          </p:cNvSpPr>
          <p:nvPr>
            <p:ph type="sldImg"/>
          </p:nvPr>
        </p:nvSpPr>
        <p:spPr>
          <a:ln/>
        </p:spPr>
      </p:sp>
      <p:sp>
        <p:nvSpPr>
          <p:cNvPr id="45060" name="Rectangle 3">
            <a:extLst>
              <a:ext uri="{FF2B5EF4-FFF2-40B4-BE49-F238E27FC236}">
                <a16:creationId xmlns:a16="http://schemas.microsoft.com/office/drawing/2014/main" id="{1AAB42A0-72D8-B609-00D0-2F56F1C33CA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8835BA91-A116-9BA4-4D24-6C3476620B0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3932376-1418-48D7-82E8-56ED9535C802}" type="slidenum">
              <a:rPr lang="en-US" altLang="en-US"/>
              <a:pPr>
                <a:spcBef>
                  <a:spcPct val="0"/>
                </a:spcBef>
              </a:pPr>
              <a:t>22</a:t>
            </a:fld>
            <a:endParaRPr lang="en-US" altLang="en-US"/>
          </a:p>
        </p:txBody>
      </p:sp>
      <p:sp>
        <p:nvSpPr>
          <p:cNvPr id="47107" name="Rectangle 2">
            <a:extLst>
              <a:ext uri="{FF2B5EF4-FFF2-40B4-BE49-F238E27FC236}">
                <a16:creationId xmlns:a16="http://schemas.microsoft.com/office/drawing/2014/main" id="{AC424A9C-DEB2-F38F-F435-C83093FD30B4}"/>
              </a:ext>
            </a:extLst>
          </p:cNvPr>
          <p:cNvSpPr>
            <a:spLocks noRot="1" noChangeArrowheads="1" noTextEdit="1"/>
          </p:cNvSpPr>
          <p:nvPr>
            <p:ph type="sldImg"/>
          </p:nvPr>
        </p:nvSpPr>
        <p:spPr>
          <a:ln/>
        </p:spPr>
      </p:sp>
      <p:sp>
        <p:nvSpPr>
          <p:cNvPr id="47108" name="Rectangle 3">
            <a:extLst>
              <a:ext uri="{FF2B5EF4-FFF2-40B4-BE49-F238E27FC236}">
                <a16:creationId xmlns:a16="http://schemas.microsoft.com/office/drawing/2014/main" id="{77F2E032-23F0-BF4D-9A4D-395CAEE67B9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9AEB1E37-9434-8D7F-CD3D-973FB91B19A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9B8661E-B86C-4BCA-B725-C275F1679827}" type="slidenum">
              <a:rPr lang="en-US" altLang="en-US"/>
              <a:pPr>
                <a:spcBef>
                  <a:spcPct val="0"/>
                </a:spcBef>
              </a:pPr>
              <a:t>3</a:t>
            </a:fld>
            <a:endParaRPr lang="en-US" altLang="en-US"/>
          </a:p>
        </p:txBody>
      </p:sp>
      <p:sp>
        <p:nvSpPr>
          <p:cNvPr id="8195" name="Rectangle 2">
            <a:extLst>
              <a:ext uri="{FF2B5EF4-FFF2-40B4-BE49-F238E27FC236}">
                <a16:creationId xmlns:a16="http://schemas.microsoft.com/office/drawing/2014/main" id="{0A1BC34A-E528-214B-C1BC-DDFFAAC653AF}"/>
              </a:ext>
            </a:extLst>
          </p:cNvPr>
          <p:cNvSpPr>
            <a:spLocks noRot="1" noChangeArrowheads="1" noTextEdit="1"/>
          </p:cNvSpPr>
          <p:nvPr>
            <p:ph type="sldImg"/>
          </p:nvPr>
        </p:nvSpPr>
        <p:spPr>
          <a:ln/>
        </p:spPr>
      </p:sp>
      <p:sp>
        <p:nvSpPr>
          <p:cNvPr id="8196" name="Rectangle 3">
            <a:extLst>
              <a:ext uri="{FF2B5EF4-FFF2-40B4-BE49-F238E27FC236}">
                <a16:creationId xmlns:a16="http://schemas.microsoft.com/office/drawing/2014/main" id="{45984BDE-001B-BE2B-8272-B9DE03509CC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BA84B3D2-2122-FCA6-E43D-ABF44981C2C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8A61254-C9A6-4A11-A0F4-A199AEA34BFA}" type="slidenum">
              <a:rPr lang="en-US" altLang="en-US"/>
              <a:pPr>
                <a:spcBef>
                  <a:spcPct val="0"/>
                </a:spcBef>
              </a:pPr>
              <a:t>4</a:t>
            </a:fld>
            <a:endParaRPr lang="en-US" altLang="en-US"/>
          </a:p>
        </p:txBody>
      </p:sp>
      <p:sp>
        <p:nvSpPr>
          <p:cNvPr id="10243" name="Rectangle 2">
            <a:extLst>
              <a:ext uri="{FF2B5EF4-FFF2-40B4-BE49-F238E27FC236}">
                <a16:creationId xmlns:a16="http://schemas.microsoft.com/office/drawing/2014/main" id="{DBE12714-E263-E766-E6B0-B14C26CA4BC2}"/>
              </a:ext>
            </a:extLst>
          </p:cNvPr>
          <p:cNvSpPr>
            <a:spLocks noRot="1" noChangeArrowheads="1" noTextEdit="1"/>
          </p:cNvSpPr>
          <p:nvPr>
            <p:ph type="sldImg"/>
          </p:nvPr>
        </p:nvSpPr>
        <p:spPr>
          <a:ln/>
        </p:spPr>
      </p:sp>
      <p:sp>
        <p:nvSpPr>
          <p:cNvPr id="10244" name="Rectangle 3">
            <a:extLst>
              <a:ext uri="{FF2B5EF4-FFF2-40B4-BE49-F238E27FC236}">
                <a16:creationId xmlns:a16="http://schemas.microsoft.com/office/drawing/2014/main" id="{C6547463-1856-A1B7-04FA-D67C6E7136B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AA1666D1-838E-8F1C-C84A-07C3AB6F8532}"/>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202AEF-F76B-491B-936F-A9AB183D6E2A}" type="slidenum">
              <a:rPr lang="en-US" altLang="en-US"/>
              <a:pPr>
                <a:spcBef>
                  <a:spcPct val="0"/>
                </a:spcBef>
              </a:pPr>
              <a:t>5</a:t>
            </a:fld>
            <a:endParaRPr lang="en-US" altLang="en-US"/>
          </a:p>
        </p:txBody>
      </p:sp>
      <p:sp>
        <p:nvSpPr>
          <p:cNvPr id="12291" name="Rectangle 2">
            <a:extLst>
              <a:ext uri="{FF2B5EF4-FFF2-40B4-BE49-F238E27FC236}">
                <a16:creationId xmlns:a16="http://schemas.microsoft.com/office/drawing/2014/main" id="{9A528369-77D1-A5EB-D89D-072CAD1FB032}"/>
              </a:ext>
            </a:extLst>
          </p:cNvPr>
          <p:cNvSpPr>
            <a:spLocks noRot="1" noChangeArrowheads="1" noTextEdit="1"/>
          </p:cNvSpPr>
          <p:nvPr>
            <p:ph type="sldImg"/>
          </p:nvPr>
        </p:nvSpPr>
        <p:spPr>
          <a:ln/>
        </p:spPr>
      </p:sp>
      <p:sp>
        <p:nvSpPr>
          <p:cNvPr id="12292" name="Rectangle 3">
            <a:extLst>
              <a:ext uri="{FF2B5EF4-FFF2-40B4-BE49-F238E27FC236}">
                <a16:creationId xmlns:a16="http://schemas.microsoft.com/office/drawing/2014/main" id="{FA588F9B-C656-3FCB-2BE3-743433BEBC4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17412743-0C90-0FAD-5543-2FE3781478A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0E54648-C062-4366-932F-4E650C78262B}" type="slidenum">
              <a:rPr lang="en-US" altLang="en-US"/>
              <a:pPr>
                <a:spcBef>
                  <a:spcPct val="0"/>
                </a:spcBef>
              </a:pPr>
              <a:t>6</a:t>
            </a:fld>
            <a:endParaRPr lang="en-US" altLang="en-US"/>
          </a:p>
        </p:txBody>
      </p:sp>
      <p:sp>
        <p:nvSpPr>
          <p:cNvPr id="14339" name="Rectangle 2">
            <a:extLst>
              <a:ext uri="{FF2B5EF4-FFF2-40B4-BE49-F238E27FC236}">
                <a16:creationId xmlns:a16="http://schemas.microsoft.com/office/drawing/2014/main" id="{924C476B-4FE7-22EA-68BC-585CE695A236}"/>
              </a:ext>
            </a:extLst>
          </p:cNvPr>
          <p:cNvSpPr>
            <a:spLocks noRot="1" noChangeArrowheads="1" noTextEdit="1"/>
          </p:cNvSpPr>
          <p:nvPr>
            <p:ph type="sldImg"/>
          </p:nvPr>
        </p:nvSpPr>
        <p:spPr>
          <a:ln/>
        </p:spPr>
      </p:sp>
      <p:sp>
        <p:nvSpPr>
          <p:cNvPr id="14340" name="Rectangle 3">
            <a:extLst>
              <a:ext uri="{FF2B5EF4-FFF2-40B4-BE49-F238E27FC236}">
                <a16:creationId xmlns:a16="http://schemas.microsoft.com/office/drawing/2014/main" id="{8FDE0048-39FD-9AB9-A53C-E346F5D3812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9879DBE-60CF-AE2D-890A-F3961826F04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04C9C4B-16A4-42E9-A9E9-115E01E252A6}" type="slidenum">
              <a:rPr lang="en-US" altLang="en-US"/>
              <a:pPr>
                <a:spcBef>
                  <a:spcPct val="0"/>
                </a:spcBef>
              </a:pPr>
              <a:t>7</a:t>
            </a:fld>
            <a:endParaRPr lang="en-US" altLang="en-US"/>
          </a:p>
        </p:txBody>
      </p:sp>
      <p:sp>
        <p:nvSpPr>
          <p:cNvPr id="16387" name="Rectangle 2">
            <a:extLst>
              <a:ext uri="{FF2B5EF4-FFF2-40B4-BE49-F238E27FC236}">
                <a16:creationId xmlns:a16="http://schemas.microsoft.com/office/drawing/2014/main" id="{ED6830C3-9938-0209-5B26-674B455AEC28}"/>
              </a:ext>
            </a:extLst>
          </p:cNvPr>
          <p:cNvSpPr>
            <a:spLocks noRot="1" noChangeArrowheads="1" noTextEdit="1"/>
          </p:cNvSpPr>
          <p:nvPr>
            <p:ph type="sldImg"/>
          </p:nvPr>
        </p:nvSpPr>
        <p:spPr>
          <a:ln/>
        </p:spPr>
      </p:sp>
      <p:sp>
        <p:nvSpPr>
          <p:cNvPr id="16388" name="Rectangle 3">
            <a:extLst>
              <a:ext uri="{FF2B5EF4-FFF2-40B4-BE49-F238E27FC236}">
                <a16:creationId xmlns:a16="http://schemas.microsoft.com/office/drawing/2014/main" id="{ACFD5A2E-EF83-8309-6BD2-6A829001709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41BC8184-D6A6-E72C-9525-7698FF2E964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ECBB529-8357-4B2A-AEC7-E91A2EEF9839}" type="slidenum">
              <a:rPr lang="en-US" altLang="en-US"/>
              <a:pPr>
                <a:spcBef>
                  <a:spcPct val="0"/>
                </a:spcBef>
              </a:pPr>
              <a:t>8</a:t>
            </a:fld>
            <a:endParaRPr lang="en-US" altLang="en-US"/>
          </a:p>
        </p:txBody>
      </p:sp>
      <p:sp>
        <p:nvSpPr>
          <p:cNvPr id="18435" name="Rectangle 2">
            <a:extLst>
              <a:ext uri="{FF2B5EF4-FFF2-40B4-BE49-F238E27FC236}">
                <a16:creationId xmlns:a16="http://schemas.microsoft.com/office/drawing/2014/main" id="{5F2D8E47-798B-BB41-93D2-0196262ED961}"/>
              </a:ext>
            </a:extLst>
          </p:cNvPr>
          <p:cNvSpPr>
            <a:spLocks noRot="1" noChangeArrowheads="1" noTextEdit="1"/>
          </p:cNvSpPr>
          <p:nvPr>
            <p:ph type="sldImg"/>
          </p:nvPr>
        </p:nvSpPr>
        <p:spPr>
          <a:ln/>
        </p:spPr>
      </p:sp>
      <p:sp>
        <p:nvSpPr>
          <p:cNvPr id="18436" name="Rectangle 3">
            <a:extLst>
              <a:ext uri="{FF2B5EF4-FFF2-40B4-BE49-F238E27FC236}">
                <a16:creationId xmlns:a16="http://schemas.microsoft.com/office/drawing/2014/main" id="{1501D20B-0398-C1F1-37FA-DBC86D0740E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EC000084-5C4E-2485-0870-D3E076727E4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FE460E1-F433-410C-9FDD-0E3EBE1233C1}" type="slidenum">
              <a:rPr lang="en-US" altLang="en-US"/>
              <a:pPr>
                <a:spcBef>
                  <a:spcPct val="0"/>
                </a:spcBef>
              </a:pPr>
              <a:t>9</a:t>
            </a:fld>
            <a:endParaRPr lang="en-US" altLang="en-US"/>
          </a:p>
        </p:txBody>
      </p:sp>
      <p:sp>
        <p:nvSpPr>
          <p:cNvPr id="20483" name="Rectangle 2">
            <a:extLst>
              <a:ext uri="{FF2B5EF4-FFF2-40B4-BE49-F238E27FC236}">
                <a16:creationId xmlns:a16="http://schemas.microsoft.com/office/drawing/2014/main" id="{9BB338D6-3338-001A-97C1-BB708F2052C8}"/>
              </a:ext>
            </a:extLst>
          </p:cNvPr>
          <p:cNvSpPr>
            <a:spLocks noRot="1" noChangeArrowheads="1" noTextEdit="1"/>
          </p:cNvSpPr>
          <p:nvPr>
            <p:ph type="sldImg"/>
          </p:nvPr>
        </p:nvSpPr>
        <p:spPr>
          <a:ln/>
        </p:spPr>
      </p:sp>
      <p:sp>
        <p:nvSpPr>
          <p:cNvPr id="20484" name="Rectangle 3">
            <a:extLst>
              <a:ext uri="{FF2B5EF4-FFF2-40B4-BE49-F238E27FC236}">
                <a16:creationId xmlns:a16="http://schemas.microsoft.com/office/drawing/2014/main" id="{D0B0B299-6C2D-A732-79B0-B14018F4CF5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88D4D2E8-708B-C4F6-7F1E-5E13E19983D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549A450-1880-4233-C0D7-9F28F40D211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0D35BA1-0743-9EFE-9172-408DC76A153E}"/>
              </a:ext>
            </a:extLst>
          </p:cNvPr>
          <p:cNvSpPr>
            <a:spLocks noGrp="1" noChangeArrowheads="1"/>
          </p:cNvSpPr>
          <p:nvPr>
            <p:ph type="sldNum" sz="quarter" idx="12"/>
          </p:nvPr>
        </p:nvSpPr>
        <p:spPr>
          <a:ln/>
        </p:spPr>
        <p:txBody>
          <a:bodyPr/>
          <a:lstStyle>
            <a:lvl1pPr>
              <a:defRPr/>
            </a:lvl1pPr>
          </a:lstStyle>
          <a:p>
            <a:fld id="{CBC5BDDF-27C9-4A59-9943-2A99E797B040}" type="slidenum">
              <a:rPr lang="en-US" altLang="en-US"/>
              <a:pPr/>
              <a:t>‹#›</a:t>
            </a:fld>
            <a:endParaRPr lang="en-US" altLang="en-US"/>
          </a:p>
        </p:txBody>
      </p:sp>
    </p:spTree>
    <p:extLst>
      <p:ext uri="{BB962C8B-B14F-4D97-AF65-F5344CB8AC3E}">
        <p14:creationId xmlns:p14="http://schemas.microsoft.com/office/powerpoint/2010/main" val="950859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3E34E41-FBC3-D72E-FD33-78799D41649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A5306B7-4672-EBA3-0D02-89D937D501B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41C6A1C-3B80-E06C-83EC-1B0252ED05A1}"/>
              </a:ext>
            </a:extLst>
          </p:cNvPr>
          <p:cNvSpPr>
            <a:spLocks noGrp="1" noChangeArrowheads="1"/>
          </p:cNvSpPr>
          <p:nvPr>
            <p:ph type="sldNum" sz="quarter" idx="12"/>
          </p:nvPr>
        </p:nvSpPr>
        <p:spPr>
          <a:ln/>
        </p:spPr>
        <p:txBody>
          <a:bodyPr/>
          <a:lstStyle>
            <a:lvl1pPr>
              <a:defRPr/>
            </a:lvl1pPr>
          </a:lstStyle>
          <a:p>
            <a:fld id="{76B518F4-7012-40F0-9417-44E1CE02EC04}" type="slidenum">
              <a:rPr lang="en-US" altLang="en-US"/>
              <a:pPr/>
              <a:t>‹#›</a:t>
            </a:fld>
            <a:endParaRPr lang="en-US" altLang="en-US"/>
          </a:p>
        </p:txBody>
      </p:sp>
    </p:spTree>
    <p:extLst>
      <p:ext uri="{BB962C8B-B14F-4D97-AF65-F5344CB8AC3E}">
        <p14:creationId xmlns:p14="http://schemas.microsoft.com/office/powerpoint/2010/main" val="3174947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62D44BE-95FE-413C-2423-4E695135482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435751C-D00D-8FCE-EA1C-C1940F4EA47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10F0659-20B7-4145-B237-5554E6717E99}"/>
              </a:ext>
            </a:extLst>
          </p:cNvPr>
          <p:cNvSpPr>
            <a:spLocks noGrp="1" noChangeArrowheads="1"/>
          </p:cNvSpPr>
          <p:nvPr>
            <p:ph type="sldNum" sz="quarter" idx="12"/>
          </p:nvPr>
        </p:nvSpPr>
        <p:spPr>
          <a:ln/>
        </p:spPr>
        <p:txBody>
          <a:bodyPr/>
          <a:lstStyle>
            <a:lvl1pPr>
              <a:defRPr/>
            </a:lvl1pPr>
          </a:lstStyle>
          <a:p>
            <a:fld id="{C68504C8-CC5C-433A-8BB8-89AA097910E9}" type="slidenum">
              <a:rPr lang="en-US" altLang="en-US"/>
              <a:pPr/>
              <a:t>‹#›</a:t>
            </a:fld>
            <a:endParaRPr lang="en-US" altLang="en-US"/>
          </a:p>
        </p:txBody>
      </p:sp>
    </p:spTree>
    <p:extLst>
      <p:ext uri="{BB962C8B-B14F-4D97-AF65-F5344CB8AC3E}">
        <p14:creationId xmlns:p14="http://schemas.microsoft.com/office/powerpoint/2010/main" val="2998859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2329C0E-0336-5098-395D-1AEC3BDEB2D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51A3D91-DB97-9416-3D1E-BEEEBCB0AFD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DE20284-326D-9283-1C3C-55B56FF03562}"/>
              </a:ext>
            </a:extLst>
          </p:cNvPr>
          <p:cNvSpPr>
            <a:spLocks noGrp="1" noChangeArrowheads="1"/>
          </p:cNvSpPr>
          <p:nvPr>
            <p:ph type="sldNum" sz="quarter" idx="12"/>
          </p:nvPr>
        </p:nvSpPr>
        <p:spPr>
          <a:ln/>
        </p:spPr>
        <p:txBody>
          <a:bodyPr/>
          <a:lstStyle>
            <a:lvl1pPr>
              <a:defRPr/>
            </a:lvl1pPr>
          </a:lstStyle>
          <a:p>
            <a:fld id="{261627BE-7FD3-4843-9BFC-30812E521B88}" type="slidenum">
              <a:rPr lang="en-US" altLang="en-US"/>
              <a:pPr/>
              <a:t>‹#›</a:t>
            </a:fld>
            <a:endParaRPr lang="en-US" altLang="en-US"/>
          </a:p>
        </p:txBody>
      </p:sp>
    </p:spTree>
    <p:extLst>
      <p:ext uri="{BB962C8B-B14F-4D97-AF65-F5344CB8AC3E}">
        <p14:creationId xmlns:p14="http://schemas.microsoft.com/office/powerpoint/2010/main" val="286086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EC6E19B-1A30-DB0E-4A53-7209BB9C75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EE7EB0D-8912-7ECE-BFE6-FDC63703E3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64225F1-7498-D607-878E-1542D2C964F7}"/>
              </a:ext>
            </a:extLst>
          </p:cNvPr>
          <p:cNvSpPr>
            <a:spLocks noGrp="1" noChangeArrowheads="1"/>
          </p:cNvSpPr>
          <p:nvPr>
            <p:ph type="sldNum" sz="quarter" idx="12"/>
          </p:nvPr>
        </p:nvSpPr>
        <p:spPr>
          <a:ln/>
        </p:spPr>
        <p:txBody>
          <a:bodyPr/>
          <a:lstStyle>
            <a:lvl1pPr>
              <a:defRPr/>
            </a:lvl1pPr>
          </a:lstStyle>
          <a:p>
            <a:fld id="{708BB44D-13D9-4FB2-BB2F-CC546B932CC4}" type="slidenum">
              <a:rPr lang="en-US" altLang="en-US"/>
              <a:pPr/>
              <a:t>‹#›</a:t>
            </a:fld>
            <a:endParaRPr lang="en-US" altLang="en-US"/>
          </a:p>
        </p:txBody>
      </p:sp>
    </p:spTree>
    <p:extLst>
      <p:ext uri="{BB962C8B-B14F-4D97-AF65-F5344CB8AC3E}">
        <p14:creationId xmlns:p14="http://schemas.microsoft.com/office/powerpoint/2010/main" val="1122026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F5BCC95-1069-1E22-5E69-8CBDA41F6F0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D5791BF-589E-11A6-664A-A9E74CA065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7645D36-B560-4460-2512-7B00E081AB64}"/>
              </a:ext>
            </a:extLst>
          </p:cNvPr>
          <p:cNvSpPr>
            <a:spLocks noGrp="1" noChangeArrowheads="1"/>
          </p:cNvSpPr>
          <p:nvPr>
            <p:ph type="sldNum" sz="quarter" idx="12"/>
          </p:nvPr>
        </p:nvSpPr>
        <p:spPr>
          <a:ln/>
        </p:spPr>
        <p:txBody>
          <a:bodyPr/>
          <a:lstStyle>
            <a:lvl1pPr>
              <a:defRPr/>
            </a:lvl1pPr>
          </a:lstStyle>
          <a:p>
            <a:fld id="{969F5AE4-1EEA-4C34-91B9-A5E446A7DCE8}" type="slidenum">
              <a:rPr lang="en-US" altLang="en-US"/>
              <a:pPr/>
              <a:t>‹#›</a:t>
            </a:fld>
            <a:endParaRPr lang="en-US" altLang="en-US"/>
          </a:p>
        </p:txBody>
      </p:sp>
    </p:spTree>
    <p:extLst>
      <p:ext uri="{BB962C8B-B14F-4D97-AF65-F5344CB8AC3E}">
        <p14:creationId xmlns:p14="http://schemas.microsoft.com/office/powerpoint/2010/main" val="3165218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80ACF59-DFE3-EFF3-FF3F-34F99BF841E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0064822-F6C7-2ABC-8570-47EFC0F23E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ED6B43C-E1AC-017C-0651-3D9E4B5934FF}"/>
              </a:ext>
            </a:extLst>
          </p:cNvPr>
          <p:cNvSpPr>
            <a:spLocks noGrp="1" noChangeArrowheads="1"/>
          </p:cNvSpPr>
          <p:nvPr>
            <p:ph type="sldNum" sz="quarter" idx="12"/>
          </p:nvPr>
        </p:nvSpPr>
        <p:spPr>
          <a:ln/>
        </p:spPr>
        <p:txBody>
          <a:bodyPr/>
          <a:lstStyle>
            <a:lvl1pPr>
              <a:defRPr/>
            </a:lvl1pPr>
          </a:lstStyle>
          <a:p>
            <a:fld id="{7613058B-B69C-4BC0-A057-9BA36B53F3EB}" type="slidenum">
              <a:rPr lang="en-US" altLang="en-US"/>
              <a:pPr/>
              <a:t>‹#›</a:t>
            </a:fld>
            <a:endParaRPr lang="en-US" altLang="en-US"/>
          </a:p>
        </p:txBody>
      </p:sp>
    </p:spTree>
    <p:extLst>
      <p:ext uri="{BB962C8B-B14F-4D97-AF65-F5344CB8AC3E}">
        <p14:creationId xmlns:p14="http://schemas.microsoft.com/office/powerpoint/2010/main" val="247643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3C848B8-635A-569D-588F-664372CA4448}"/>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C7B8BBEA-B98A-EF5B-C18B-2B50A1232B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69F8D400-1355-DB4B-520E-6A7239F19C6E}"/>
              </a:ext>
            </a:extLst>
          </p:cNvPr>
          <p:cNvSpPr>
            <a:spLocks noGrp="1" noChangeArrowheads="1"/>
          </p:cNvSpPr>
          <p:nvPr>
            <p:ph type="sldNum" sz="quarter" idx="12"/>
          </p:nvPr>
        </p:nvSpPr>
        <p:spPr>
          <a:ln/>
        </p:spPr>
        <p:txBody>
          <a:bodyPr/>
          <a:lstStyle>
            <a:lvl1pPr>
              <a:defRPr/>
            </a:lvl1pPr>
          </a:lstStyle>
          <a:p>
            <a:fld id="{6922CD52-2618-49F7-9F41-EE3C5B3F0A03}" type="slidenum">
              <a:rPr lang="en-US" altLang="en-US"/>
              <a:pPr/>
              <a:t>‹#›</a:t>
            </a:fld>
            <a:endParaRPr lang="en-US" altLang="en-US"/>
          </a:p>
        </p:txBody>
      </p:sp>
    </p:spTree>
    <p:extLst>
      <p:ext uri="{BB962C8B-B14F-4D97-AF65-F5344CB8AC3E}">
        <p14:creationId xmlns:p14="http://schemas.microsoft.com/office/powerpoint/2010/main" val="2212819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B9C7575-CC90-A356-1A9D-7AB6B69039A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BCB5EE22-368F-22F4-47EE-FBCD0A87A25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FA22F97-27E7-47B2-010E-52865ED2CFBA}"/>
              </a:ext>
            </a:extLst>
          </p:cNvPr>
          <p:cNvSpPr>
            <a:spLocks noGrp="1" noChangeArrowheads="1"/>
          </p:cNvSpPr>
          <p:nvPr>
            <p:ph type="sldNum" sz="quarter" idx="12"/>
          </p:nvPr>
        </p:nvSpPr>
        <p:spPr>
          <a:ln/>
        </p:spPr>
        <p:txBody>
          <a:bodyPr/>
          <a:lstStyle>
            <a:lvl1pPr>
              <a:defRPr/>
            </a:lvl1pPr>
          </a:lstStyle>
          <a:p>
            <a:fld id="{47FE9F9B-DC54-4C17-8F9A-119D889BCCBC}" type="slidenum">
              <a:rPr lang="en-US" altLang="en-US"/>
              <a:pPr/>
              <a:t>‹#›</a:t>
            </a:fld>
            <a:endParaRPr lang="en-US" altLang="en-US"/>
          </a:p>
        </p:txBody>
      </p:sp>
    </p:spTree>
    <p:extLst>
      <p:ext uri="{BB962C8B-B14F-4D97-AF65-F5344CB8AC3E}">
        <p14:creationId xmlns:p14="http://schemas.microsoft.com/office/powerpoint/2010/main" val="1530990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B3EEF8A-E1D6-3D26-9B08-054109C558A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CBE60DD-DADB-C11E-352E-EBD2340973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A8491A9-526E-435B-39B0-688D5F142578}"/>
              </a:ext>
            </a:extLst>
          </p:cNvPr>
          <p:cNvSpPr>
            <a:spLocks noGrp="1" noChangeArrowheads="1"/>
          </p:cNvSpPr>
          <p:nvPr>
            <p:ph type="sldNum" sz="quarter" idx="12"/>
          </p:nvPr>
        </p:nvSpPr>
        <p:spPr>
          <a:ln/>
        </p:spPr>
        <p:txBody>
          <a:bodyPr/>
          <a:lstStyle>
            <a:lvl1pPr>
              <a:defRPr/>
            </a:lvl1pPr>
          </a:lstStyle>
          <a:p>
            <a:fld id="{8C26914B-E19B-4488-A5B1-F7D8A5A745F5}" type="slidenum">
              <a:rPr lang="en-US" altLang="en-US"/>
              <a:pPr/>
              <a:t>‹#›</a:t>
            </a:fld>
            <a:endParaRPr lang="en-US" altLang="en-US"/>
          </a:p>
        </p:txBody>
      </p:sp>
    </p:spTree>
    <p:extLst>
      <p:ext uri="{BB962C8B-B14F-4D97-AF65-F5344CB8AC3E}">
        <p14:creationId xmlns:p14="http://schemas.microsoft.com/office/powerpoint/2010/main" val="695382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AE70CC0-44E1-4351-A33E-E4E017A2477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BD7B709-5183-0621-615F-5D575283EF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956A7A5-765F-9628-99C7-266BEA4DB0FA}"/>
              </a:ext>
            </a:extLst>
          </p:cNvPr>
          <p:cNvSpPr>
            <a:spLocks noGrp="1" noChangeArrowheads="1"/>
          </p:cNvSpPr>
          <p:nvPr>
            <p:ph type="sldNum" sz="quarter" idx="12"/>
          </p:nvPr>
        </p:nvSpPr>
        <p:spPr>
          <a:ln/>
        </p:spPr>
        <p:txBody>
          <a:bodyPr/>
          <a:lstStyle>
            <a:lvl1pPr>
              <a:defRPr/>
            </a:lvl1pPr>
          </a:lstStyle>
          <a:p>
            <a:fld id="{905763C0-4CDD-49C1-845A-058D62FC807D}" type="slidenum">
              <a:rPr lang="en-US" altLang="en-US"/>
              <a:pPr/>
              <a:t>‹#›</a:t>
            </a:fld>
            <a:endParaRPr lang="en-US" altLang="en-US"/>
          </a:p>
        </p:txBody>
      </p:sp>
    </p:spTree>
    <p:extLst>
      <p:ext uri="{BB962C8B-B14F-4D97-AF65-F5344CB8AC3E}">
        <p14:creationId xmlns:p14="http://schemas.microsoft.com/office/powerpoint/2010/main" val="3760647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EBEF"/>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48E2CD5-883B-59CB-2037-4553EFCFDCA3}"/>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712D359-A599-0E4E-FE22-1C065042E282}"/>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12F140B-909F-BFF6-50FB-6485ECBA2BE1}"/>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03FF5D7F-95D4-9128-AE6F-A5796B25B921}"/>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805AABD5-C756-2B4B-8F7F-6400F9D48D2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12F26045-6046-4D99-8282-BAAF21D17532}"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oleObject" Target="../embeddings/oleObject4.bin"/><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oleObject" Target="../embeddings/oleObject2.bin"/><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9F328F5F-293D-1DD8-BD5F-ACE3BFC53128}"/>
              </a:ext>
            </a:extLst>
          </p:cNvPr>
          <p:cNvSpPr txBox="1">
            <a:spLocks noChangeArrowheads="1"/>
          </p:cNvSpPr>
          <p:nvPr/>
        </p:nvSpPr>
        <p:spPr bwMode="auto">
          <a:xfrm>
            <a:off x="1981200" y="106363"/>
            <a:ext cx="4953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0000FF"/>
                </a:solidFill>
              </a:rPr>
              <a:t>ALTERNATING  CURRENTS</a:t>
            </a:r>
          </a:p>
        </p:txBody>
      </p:sp>
      <p:sp>
        <p:nvSpPr>
          <p:cNvPr id="2054" name="Text Box 6">
            <a:extLst>
              <a:ext uri="{FF2B5EF4-FFF2-40B4-BE49-F238E27FC236}">
                <a16:creationId xmlns:a16="http://schemas.microsoft.com/office/drawing/2014/main" id="{5A6B8BFA-61C4-8669-8AA2-E4AE838F815E}"/>
              </a:ext>
            </a:extLst>
          </p:cNvPr>
          <p:cNvSpPr txBox="1">
            <a:spLocks noChangeArrowheads="1"/>
          </p:cNvSpPr>
          <p:nvPr/>
        </p:nvSpPr>
        <p:spPr bwMode="auto">
          <a:xfrm>
            <a:off x="1295400" y="795338"/>
            <a:ext cx="6781800" cy="5376862"/>
          </a:xfrm>
          <a:prstGeom prst="rect">
            <a:avLst/>
          </a:prstGeom>
          <a:solidFill>
            <a:schemeClr val="bg1"/>
          </a:solidFill>
          <a:ln w="571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a:pPr>
            <a:r>
              <a:rPr lang="en-US" altLang="en-US" sz="1800" b="1">
                <a:solidFill>
                  <a:srgbClr val="FFFF00"/>
                </a:solidFill>
              </a:rPr>
              <a:t>Alternating EMF and Current </a:t>
            </a:r>
          </a:p>
          <a:p>
            <a:pPr eaLnBrk="1" hangingPunct="1">
              <a:spcBef>
                <a:spcPct val="50000"/>
              </a:spcBef>
              <a:buFontTx/>
              <a:buAutoNum type="arabicPeriod"/>
            </a:pPr>
            <a:r>
              <a:rPr lang="en-US" altLang="en-US" sz="1800" b="1">
                <a:solidFill>
                  <a:srgbClr val="FFFF00"/>
                </a:solidFill>
              </a:rPr>
              <a:t>Average or Mean Value of Alternating EMF and Current</a:t>
            </a:r>
          </a:p>
          <a:p>
            <a:pPr eaLnBrk="1" hangingPunct="1">
              <a:spcBef>
                <a:spcPct val="50000"/>
              </a:spcBef>
              <a:buFontTx/>
              <a:buAutoNum type="arabicPeriod"/>
            </a:pPr>
            <a:r>
              <a:rPr lang="en-US" altLang="en-US" sz="1800" b="1">
                <a:solidFill>
                  <a:srgbClr val="FFFF00"/>
                </a:solidFill>
              </a:rPr>
              <a:t>Root Mean Square Value of Alternating EMF and Current</a:t>
            </a:r>
          </a:p>
          <a:p>
            <a:pPr eaLnBrk="1" hangingPunct="1">
              <a:spcBef>
                <a:spcPct val="50000"/>
              </a:spcBef>
              <a:buFontTx/>
              <a:buAutoNum type="arabicPeriod"/>
            </a:pPr>
            <a:r>
              <a:rPr lang="en-US" altLang="en-US" sz="1800" b="1">
                <a:solidFill>
                  <a:srgbClr val="FFFF00"/>
                </a:solidFill>
              </a:rPr>
              <a:t>A C Circuit with Resistor</a:t>
            </a:r>
          </a:p>
          <a:p>
            <a:pPr eaLnBrk="1" hangingPunct="1">
              <a:spcBef>
                <a:spcPct val="50000"/>
              </a:spcBef>
              <a:buFontTx/>
              <a:buAutoNum type="arabicPeriod"/>
            </a:pPr>
            <a:r>
              <a:rPr lang="en-US" altLang="en-US" sz="1800" b="1">
                <a:solidFill>
                  <a:srgbClr val="FFFF00"/>
                </a:solidFill>
              </a:rPr>
              <a:t>A C Circuit with Inductor</a:t>
            </a:r>
          </a:p>
          <a:p>
            <a:pPr eaLnBrk="1" hangingPunct="1">
              <a:spcBef>
                <a:spcPct val="50000"/>
              </a:spcBef>
              <a:buFontTx/>
              <a:buAutoNum type="arabicPeriod"/>
            </a:pPr>
            <a:r>
              <a:rPr lang="en-US" altLang="en-US" sz="1800" b="1">
                <a:solidFill>
                  <a:srgbClr val="FFFF00"/>
                </a:solidFill>
              </a:rPr>
              <a:t>A C Circuit with Capacitor</a:t>
            </a:r>
          </a:p>
          <a:p>
            <a:pPr eaLnBrk="1" hangingPunct="1">
              <a:spcBef>
                <a:spcPct val="50000"/>
              </a:spcBef>
              <a:buFontTx/>
              <a:buAutoNum type="arabicPeriod"/>
            </a:pPr>
            <a:r>
              <a:rPr lang="en-US" altLang="en-US" sz="1800" b="1">
                <a:solidFill>
                  <a:srgbClr val="FFFF00"/>
                </a:solidFill>
              </a:rPr>
              <a:t>A C Circuit with Series LCR – Resonance and Q-Factor</a:t>
            </a:r>
          </a:p>
          <a:p>
            <a:pPr eaLnBrk="1" hangingPunct="1">
              <a:spcBef>
                <a:spcPct val="50000"/>
              </a:spcBef>
              <a:buFontTx/>
              <a:buAutoNum type="arabicPeriod"/>
            </a:pPr>
            <a:r>
              <a:rPr lang="en-US" altLang="en-US" sz="1800" b="1">
                <a:solidFill>
                  <a:srgbClr val="FFFF00"/>
                </a:solidFill>
              </a:rPr>
              <a:t>Graphical Relation between Frequency vs X</a:t>
            </a:r>
            <a:r>
              <a:rPr lang="en-US" altLang="en-US" sz="1800" b="1" baseline="-25000">
                <a:solidFill>
                  <a:srgbClr val="FFFF00"/>
                </a:solidFill>
              </a:rPr>
              <a:t>L</a:t>
            </a:r>
            <a:r>
              <a:rPr lang="en-US" altLang="en-US" sz="1800" b="1">
                <a:solidFill>
                  <a:srgbClr val="FFFF00"/>
                </a:solidFill>
              </a:rPr>
              <a:t>, X</a:t>
            </a:r>
            <a:r>
              <a:rPr lang="en-US" altLang="en-US" sz="1800" b="1" baseline="-25000">
                <a:solidFill>
                  <a:srgbClr val="FFFF00"/>
                </a:solidFill>
              </a:rPr>
              <a:t>C</a:t>
            </a:r>
          </a:p>
          <a:p>
            <a:pPr eaLnBrk="1" hangingPunct="1">
              <a:spcBef>
                <a:spcPct val="50000"/>
              </a:spcBef>
              <a:buFontTx/>
              <a:buAutoNum type="arabicPeriod"/>
            </a:pPr>
            <a:r>
              <a:rPr lang="en-US" altLang="en-US" sz="1800" b="1">
                <a:solidFill>
                  <a:srgbClr val="FFFF00"/>
                </a:solidFill>
              </a:rPr>
              <a:t>Power in LCR  A C Circuit</a:t>
            </a:r>
          </a:p>
          <a:p>
            <a:pPr eaLnBrk="1" hangingPunct="1">
              <a:spcBef>
                <a:spcPct val="50000"/>
              </a:spcBef>
              <a:buFontTx/>
              <a:buAutoNum type="arabicPeriod"/>
            </a:pPr>
            <a:r>
              <a:rPr lang="en-US" altLang="en-US" sz="1800" b="1">
                <a:solidFill>
                  <a:srgbClr val="FFFF00"/>
                </a:solidFill>
              </a:rPr>
              <a:t>Watt-less Current</a:t>
            </a:r>
          </a:p>
          <a:p>
            <a:pPr eaLnBrk="1" hangingPunct="1">
              <a:spcBef>
                <a:spcPct val="50000"/>
              </a:spcBef>
              <a:buFontTx/>
              <a:buAutoNum type="arabicPeriod"/>
            </a:pPr>
            <a:r>
              <a:rPr lang="en-US" altLang="en-US" sz="1800" b="1">
                <a:solidFill>
                  <a:srgbClr val="FFFF00"/>
                </a:solidFill>
              </a:rPr>
              <a:t>L C Oscillations</a:t>
            </a:r>
          </a:p>
          <a:p>
            <a:pPr eaLnBrk="1" hangingPunct="1">
              <a:spcBef>
                <a:spcPct val="50000"/>
              </a:spcBef>
              <a:buFontTx/>
              <a:buAutoNum type="arabicPeriod"/>
            </a:pPr>
            <a:r>
              <a:rPr lang="en-US" altLang="en-US" sz="1800" b="1">
                <a:solidFill>
                  <a:srgbClr val="FFFF00"/>
                </a:solidFill>
              </a:rPr>
              <a:t>Transformer</a:t>
            </a:r>
          </a:p>
          <a:p>
            <a:pPr eaLnBrk="1" hangingPunct="1">
              <a:spcBef>
                <a:spcPct val="50000"/>
              </a:spcBef>
              <a:buFontTx/>
              <a:buAutoNum type="arabicPeriod"/>
            </a:pPr>
            <a:r>
              <a:rPr lang="en-US" altLang="en-US" sz="1800" b="1">
                <a:solidFill>
                  <a:srgbClr val="FFFF00"/>
                </a:solidFill>
              </a:rPr>
              <a:t>A.C. Generator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slide(fromTop)">
                                      <p:cBhvr>
                                        <p:cTn id="7" dur="500"/>
                                        <p:tgtEl>
                                          <p:spTgt spid="20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childTnLst>
                                    <p:set>
                                      <p:cBhvr>
                                        <p:cTn id="11" dur="1" fill="hold">
                                          <p:stCondLst>
                                            <p:cond delay="0"/>
                                          </p:stCondLst>
                                        </p:cTn>
                                        <p:tgtEl>
                                          <p:spTgt spid="2054"/>
                                        </p:tgtEl>
                                        <p:attrNameLst>
                                          <p:attrName>style.visibility</p:attrName>
                                        </p:attrNameLst>
                                      </p:cBhvr>
                                      <p:to>
                                        <p:strVal val="visible"/>
                                      </p:to>
                                    </p:set>
                                    <p:animEffect transition="in" filter="slide(fromTop)">
                                      <p:cBhvr>
                                        <p:cTn id="12" dur="10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43" name="Rectangle 15">
            <a:extLst>
              <a:ext uri="{FF2B5EF4-FFF2-40B4-BE49-F238E27FC236}">
                <a16:creationId xmlns:a16="http://schemas.microsoft.com/office/drawing/2014/main" id="{03F9B18F-F308-B876-DFE2-86B21B81B193}"/>
              </a:ext>
            </a:extLst>
          </p:cNvPr>
          <p:cNvSpPr>
            <a:spLocks noChangeArrowheads="1"/>
          </p:cNvSpPr>
          <p:nvPr/>
        </p:nvSpPr>
        <p:spPr bwMode="auto">
          <a:xfrm>
            <a:off x="304800" y="76200"/>
            <a:ext cx="441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0000FF"/>
                </a:solidFill>
              </a:rPr>
              <a:t>AC Circuit with </a:t>
            </a:r>
            <a:r>
              <a:rPr lang="en-US" altLang="en-US" sz="2200" b="1">
                <a:solidFill>
                  <a:srgbClr val="FF0000"/>
                </a:solidFill>
              </a:rPr>
              <a:t>L, C, R</a:t>
            </a:r>
            <a:r>
              <a:rPr lang="en-US" altLang="en-US" sz="2200" b="1">
                <a:solidFill>
                  <a:srgbClr val="0000FF"/>
                </a:solidFill>
              </a:rPr>
              <a:t> in Series Combination:</a:t>
            </a:r>
            <a:endParaRPr lang="en-US" altLang="en-US" sz="1800" b="1">
              <a:solidFill>
                <a:srgbClr val="0000FF"/>
              </a:solidFill>
            </a:endParaRPr>
          </a:p>
        </p:txBody>
      </p:sp>
      <p:sp>
        <p:nvSpPr>
          <p:cNvPr id="22700" name="Rectangle 172">
            <a:extLst>
              <a:ext uri="{FF2B5EF4-FFF2-40B4-BE49-F238E27FC236}">
                <a16:creationId xmlns:a16="http://schemas.microsoft.com/office/drawing/2014/main" id="{44AE4EE3-8382-DC11-5C7D-88C102837FC4}"/>
              </a:ext>
            </a:extLst>
          </p:cNvPr>
          <p:cNvSpPr>
            <a:spLocks noChangeArrowheads="1"/>
          </p:cNvSpPr>
          <p:nvPr/>
        </p:nvSpPr>
        <p:spPr bwMode="auto">
          <a:xfrm>
            <a:off x="6019800" y="1676400"/>
            <a:ext cx="1566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p:txBody>
      </p:sp>
      <p:grpSp>
        <p:nvGrpSpPr>
          <p:cNvPr id="22705" name="Group 177">
            <a:extLst>
              <a:ext uri="{FF2B5EF4-FFF2-40B4-BE49-F238E27FC236}">
                <a16:creationId xmlns:a16="http://schemas.microsoft.com/office/drawing/2014/main" id="{6282F4B2-10D7-519A-AEF3-561562AD3A72}"/>
              </a:ext>
            </a:extLst>
          </p:cNvPr>
          <p:cNvGrpSpPr>
            <a:grpSpLocks/>
          </p:cNvGrpSpPr>
          <p:nvPr/>
        </p:nvGrpSpPr>
        <p:grpSpPr bwMode="auto">
          <a:xfrm>
            <a:off x="5029200" y="0"/>
            <a:ext cx="3657600" cy="1676400"/>
            <a:chOff x="2976" y="384"/>
            <a:chExt cx="2304" cy="1056"/>
          </a:xfrm>
        </p:grpSpPr>
        <p:sp>
          <p:nvSpPr>
            <p:cNvPr id="21590" name="Oval 48">
              <a:extLst>
                <a:ext uri="{FF2B5EF4-FFF2-40B4-BE49-F238E27FC236}">
                  <a16:creationId xmlns:a16="http://schemas.microsoft.com/office/drawing/2014/main" id="{AEAF76FF-1C2E-E9C6-689F-B8AE14E59E1C}"/>
                </a:ext>
              </a:extLst>
            </p:cNvPr>
            <p:cNvSpPr>
              <a:spLocks noChangeArrowheads="1"/>
            </p:cNvSpPr>
            <p:nvPr/>
          </p:nvSpPr>
          <p:spPr bwMode="auto">
            <a:xfrm>
              <a:off x="3984" y="1248"/>
              <a:ext cx="192" cy="19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1591" name="Freeform 50">
              <a:extLst>
                <a:ext uri="{FF2B5EF4-FFF2-40B4-BE49-F238E27FC236}">
                  <a16:creationId xmlns:a16="http://schemas.microsoft.com/office/drawing/2014/main" id="{FC470646-C48C-14B6-C6F6-61D137DAE780}"/>
                </a:ext>
              </a:extLst>
            </p:cNvPr>
            <p:cNvSpPr>
              <a:spLocks/>
            </p:cNvSpPr>
            <p:nvPr/>
          </p:nvSpPr>
          <p:spPr bwMode="auto">
            <a:xfrm>
              <a:off x="4032" y="1296"/>
              <a:ext cx="48" cy="48"/>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92" name="Freeform 51">
              <a:extLst>
                <a:ext uri="{FF2B5EF4-FFF2-40B4-BE49-F238E27FC236}">
                  <a16:creationId xmlns:a16="http://schemas.microsoft.com/office/drawing/2014/main" id="{89F079AA-D2C8-D28F-F163-C864DFE45A38}"/>
                </a:ext>
              </a:extLst>
            </p:cNvPr>
            <p:cNvSpPr>
              <a:spLocks/>
            </p:cNvSpPr>
            <p:nvPr/>
          </p:nvSpPr>
          <p:spPr bwMode="auto">
            <a:xfrm flipV="1">
              <a:off x="4080" y="1344"/>
              <a:ext cx="48" cy="48"/>
            </a:xfrm>
            <a:custGeom>
              <a:avLst/>
              <a:gdLst>
                <a:gd name="T0" fmla="*/ 0 w 384"/>
                <a:gd name="T1" fmla="*/ 0 h 192"/>
                <a:gd name="T2" fmla="*/ 0 w 384"/>
                <a:gd name="T3" fmla="*/ 0 h 192"/>
                <a:gd name="T4" fmla="*/ 0 w 384"/>
                <a:gd name="T5" fmla="*/ 0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93" name="Line 52">
              <a:extLst>
                <a:ext uri="{FF2B5EF4-FFF2-40B4-BE49-F238E27FC236}">
                  <a16:creationId xmlns:a16="http://schemas.microsoft.com/office/drawing/2014/main" id="{1653E2D3-20A8-1341-477E-01B8B19B5098}"/>
                </a:ext>
              </a:extLst>
            </p:cNvPr>
            <p:cNvSpPr>
              <a:spLocks noChangeShapeType="1"/>
            </p:cNvSpPr>
            <p:nvPr/>
          </p:nvSpPr>
          <p:spPr bwMode="auto">
            <a:xfrm>
              <a:off x="2976" y="1344"/>
              <a:ext cx="1008"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94" name="Line 53">
              <a:extLst>
                <a:ext uri="{FF2B5EF4-FFF2-40B4-BE49-F238E27FC236}">
                  <a16:creationId xmlns:a16="http://schemas.microsoft.com/office/drawing/2014/main" id="{ABB989AD-2105-3460-7081-50D6286050FC}"/>
                </a:ext>
              </a:extLst>
            </p:cNvPr>
            <p:cNvSpPr>
              <a:spLocks noChangeShapeType="1"/>
            </p:cNvSpPr>
            <p:nvPr/>
          </p:nvSpPr>
          <p:spPr bwMode="auto">
            <a:xfrm>
              <a:off x="4176" y="1344"/>
              <a:ext cx="1104"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95" name="Text Box 80">
              <a:extLst>
                <a:ext uri="{FF2B5EF4-FFF2-40B4-BE49-F238E27FC236}">
                  <a16:creationId xmlns:a16="http://schemas.microsoft.com/office/drawing/2014/main" id="{1C1FF7D2-EA72-0CFF-76E8-17C03842E172}"/>
                </a:ext>
              </a:extLst>
            </p:cNvPr>
            <p:cNvSpPr txBox="1">
              <a:spLocks noChangeArrowheads="1"/>
            </p:cNvSpPr>
            <p:nvPr/>
          </p:nvSpPr>
          <p:spPr bwMode="auto">
            <a:xfrm>
              <a:off x="3984" y="489"/>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C</a:t>
              </a:r>
            </a:p>
          </p:txBody>
        </p:sp>
        <p:grpSp>
          <p:nvGrpSpPr>
            <p:cNvPr id="21596" name="Group 97">
              <a:extLst>
                <a:ext uri="{FF2B5EF4-FFF2-40B4-BE49-F238E27FC236}">
                  <a16:creationId xmlns:a16="http://schemas.microsoft.com/office/drawing/2014/main" id="{32D6FD00-5B24-7A45-3545-02E7CE95F999}"/>
                </a:ext>
              </a:extLst>
            </p:cNvPr>
            <p:cNvGrpSpPr>
              <a:grpSpLocks/>
            </p:cNvGrpSpPr>
            <p:nvPr/>
          </p:nvGrpSpPr>
          <p:grpSpPr bwMode="auto">
            <a:xfrm>
              <a:off x="2976" y="624"/>
              <a:ext cx="720" cy="240"/>
              <a:chOff x="672" y="864"/>
              <a:chExt cx="816" cy="432"/>
            </a:xfrm>
          </p:grpSpPr>
          <p:grpSp>
            <p:nvGrpSpPr>
              <p:cNvPr id="21638" name="Group 94">
                <a:extLst>
                  <a:ext uri="{FF2B5EF4-FFF2-40B4-BE49-F238E27FC236}">
                    <a16:creationId xmlns:a16="http://schemas.microsoft.com/office/drawing/2014/main" id="{C90B6A30-6569-3133-B634-8A3AFFE58C2B}"/>
                  </a:ext>
                </a:extLst>
              </p:cNvPr>
              <p:cNvGrpSpPr>
                <a:grpSpLocks/>
              </p:cNvGrpSpPr>
              <p:nvPr/>
            </p:nvGrpSpPr>
            <p:grpSpPr bwMode="auto">
              <a:xfrm>
                <a:off x="672" y="864"/>
                <a:ext cx="816" cy="338"/>
                <a:chOff x="3120" y="1200"/>
                <a:chExt cx="816" cy="338"/>
              </a:xfrm>
            </p:grpSpPr>
            <p:graphicFrame>
              <p:nvGraphicFramePr>
                <p:cNvPr id="21645" name="Object 67">
                  <a:extLst>
                    <a:ext uri="{FF2B5EF4-FFF2-40B4-BE49-F238E27FC236}">
                      <a16:creationId xmlns:a16="http://schemas.microsoft.com/office/drawing/2014/main" id="{F6D66639-6D14-DC82-7BDD-2D9982F9AB2C}"/>
                    </a:ext>
                  </a:extLst>
                </p:cNvPr>
                <p:cNvGraphicFramePr>
                  <a:graphicFrameLocks noChangeAspect="1"/>
                </p:cNvGraphicFramePr>
                <p:nvPr/>
              </p:nvGraphicFramePr>
              <p:xfrm>
                <a:off x="3120" y="1200"/>
                <a:ext cx="438" cy="338"/>
              </p:xfrm>
              <a:graphic>
                <a:graphicData uri="http://schemas.openxmlformats.org/presentationml/2006/ole">
                  <mc:AlternateContent xmlns:mc="http://schemas.openxmlformats.org/markup-compatibility/2006">
                    <mc:Choice xmlns:v="urn:schemas-microsoft-com:vml" Requires="v">
                      <p:oleObj name="Bitmap Image" r:id="rId3" imgW="390580" imgH="237969" progId="Paint.Picture">
                        <p:embed/>
                      </p:oleObj>
                    </mc:Choice>
                    <mc:Fallback>
                      <p:oleObj name="Bitmap Image" r:id="rId3" imgW="390580" imgH="237969" progId="Paint.Picture">
                        <p:embed/>
                        <p:pic>
                          <p:nvPicPr>
                            <p:cNvPr id="0" name="Object 6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0" y="1200"/>
                              <a:ext cx="438"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1646" name="Object 72">
                  <a:extLst>
                    <a:ext uri="{FF2B5EF4-FFF2-40B4-BE49-F238E27FC236}">
                      <a16:creationId xmlns:a16="http://schemas.microsoft.com/office/drawing/2014/main" id="{D995FAB2-AB8E-1F75-088C-555E935F514B}"/>
                    </a:ext>
                  </a:extLst>
                </p:cNvPr>
                <p:cNvGraphicFramePr>
                  <a:graphicFrameLocks noChangeAspect="1"/>
                </p:cNvGraphicFramePr>
                <p:nvPr/>
              </p:nvGraphicFramePr>
              <p:xfrm>
                <a:off x="3498" y="1200"/>
                <a:ext cx="438" cy="338"/>
              </p:xfrm>
              <a:graphic>
                <a:graphicData uri="http://schemas.openxmlformats.org/presentationml/2006/ole">
                  <mc:AlternateContent xmlns:mc="http://schemas.openxmlformats.org/markup-compatibility/2006">
                    <mc:Choice xmlns:v="urn:schemas-microsoft-com:vml" Requires="v">
                      <p:oleObj name="Bitmap Image" r:id="rId5" imgW="390580" imgH="237969" progId="Paint.Picture">
                        <p:embed/>
                      </p:oleObj>
                    </mc:Choice>
                    <mc:Fallback>
                      <p:oleObj name="Bitmap Image" r:id="rId5" imgW="390580" imgH="237969" progId="Paint.Picture">
                        <p:embed/>
                        <p:pic>
                          <p:nvPicPr>
                            <p:cNvPr id="0" name="Object 7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8" y="1200"/>
                              <a:ext cx="438"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21639" name="Group 73">
                <a:extLst>
                  <a:ext uri="{FF2B5EF4-FFF2-40B4-BE49-F238E27FC236}">
                    <a16:creationId xmlns:a16="http://schemas.microsoft.com/office/drawing/2014/main" id="{D7D7B3BC-0407-AEE2-B337-F162A14C0707}"/>
                  </a:ext>
                </a:extLst>
              </p:cNvPr>
              <p:cNvGrpSpPr>
                <a:grpSpLocks/>
              </p:cNvGrpSpPr>
              <p:nvPr/>
            </p:nvGrpSpPr>
            <p:grpSpPr bwMode="auto">
              <a:xfrm>
                <a:off x="1440" y="912"/>
                <a:ext cx="48" cy="384"/>
                <a:chOff x="1296" y="1296"/>
                <a:chExt cx="48" cy="768"/>
              </a:xfrm>
            </p:grpSpPr>
            <p:sp>
              <p:nvSpPr>
                <p:cNvPr id="21643" name="Line 74">
                  <a:extLst>
                    <a:ext uri="{FF2B5EF4-FFF2-40B4-BE49-F238E27FC236}">
                      <a16:creationId xmlns:a16="http://schemas.microsoft.com/office/drawing/2014/main" id="{E06EF8EB-47BD-DB44-DE03-8749A01FFF92}"/>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44" name="Arc 75">
                  <a:extLst>
                    <a:ext uri="{FF2B5EF4-FFF2-40B4-BE49-F238E27FC236}">
                      <a16:creationId xmlns:a16="http://schemas.microsoft.com/office/drawing/2014/main" id="{8B6C595F-34B3-D0E0-A8A9-8CECB2F365F3}"/>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21640" name="Group 68">
                <a:extLst>
                  <a:ext uri="{FF2B5EF4-FFF2-40B4-BE49-F238E27FC236}">
                    <a16:creationId xmlns:a16="http://schemas.microsoft.com/office/drawing/2014/main" id="{A96132BF-4F0E-DB3C-51E9-CE60A3050EDC}"/>
                  </a:ext>
                </a:extLst>
              </p:cNvPr>
              <p:cNvGrpSpPr>
                <a:grpSpLocks/>
              </p:cNvGrpSpPr>
              <p:nvPr/>
            </p:nvGrpSpPr>
            <p:grpSpPr bwMode="auto">
              <a:xfrm flipH="1">
                <a:off x="672" y="912"/>
                <a:ext cx="48" cy="384"/>
                <a:chOff x="1296" y="1296"/>
                <a:chExt cx="48" cy="768"/>
              </a:xfrm>
            </p:grpSpPr>
            <p:sp>
              <p:nvSpPr>
                <p:cNvPr id="21641" name="Line 69">
                  <a:extLst>
                    <a:ext uri="{FF2B5EF4-FFF2-40B4-BE49-F238E27FC236}">
                      <a16:creationId xmlns:a16="http://schemas.microsoft.com/office/drawing/2014/main" id="{A38CB148-5F18-6F80-5B31-D4A9C65CC5B4}"/>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42" name="Arc 70">
                  <a:extLst>
                    <a:ext uri="{FF2B5EF4-FFF2-40B4-BE49-F238E27FC236}">
                      <a16:creationId xmlns:a16="http://schemas.microsoft.com/office/drawing/2014/main" id="{42044DEA-A260-5985-5649-FB7C20C25FDA}"/>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21597" name="Group 101">
              <a:extLst>
                <a:ext uri="{FF2B5EF4-FFF2-40B4-BE49-F238E27FC236}">
                  <a16:creationId xmlns:a16="http://schemas.microsoft.com/office/drawing/2014/main" id="{5B7ED798-09AA-38FC-BC71-39DE4D12D35A}"/>
                </a:ext>
              </a:extLst>
            </p:cNvPr>
            <p:cNvGrpSpPr>
              <a:grpSpLocks/>
            </p:cNvGrpSpPr>
            <p:nvPr/>
          </p:nvGrpSpPr>
          <p:grpSpPr bwMode="auto">
            <a:xfrm>
              <a:off x="3696" y="768"/>
              <a:ext cx="768" cy="192"/>
              <a:chOff x="1728" y="1008"/>
              <a:chExt cx="768" cy="192"/>
            </a:xfrm>
          </p:grpSpPr>
          <p:grpSp>
            <p:nvGrpSpPr>
              <p:cNvPr id="21633" name="Group 95">
                <a:extLst>
                  <a:ext uri="{FF2B5EF4-FFF2-40B4-BE49-F238E27FC236}">
                    <a16:creationId xmlns:a16="http://schemas.microsoft.com/office/drawing/2014/main" id="{F3F036C9-5D9A-895D-C4BD-0433DE501967}"/>
                  </a:ext>
                </a:extLst>
              </p:cNvPr>
              <p:cNvGrpSpPr>
                <a:grpSpLocks/>
              </p:cNvGrpSpPr>
              <p:nvPr/>
            </p:nvGrpSpPr>
            <p:grpSpPr bwMode="auto">
              <a:xfrm>
                <a:off x="2064" y="1008"/>
                <a:ext cx="96" cy="192"/>
                <a:chOff x="4656" y="2640"/>
                <a:chExt cx="96" cy="192"/>
              </a:xfrm>
            </p:grpSpPr>
            <p:sp>
              <p:nvSpPr>
                <p:cNvPr id="21636" name="Line 81">
                  <a:extLst>
                    <a:ext uri="{FF2B5EF4-FFF2-40B4-BE49-F238E27FC236}">
                      <a16:creationId xmlns:a16="http://schemas.microsoft.com/office/drawing/2014/main" id="{587C55A5-B148-E4F5-4530-550A7EB16606}"/>
                    </a:ext>
                  </a:extLst>
                </p:cNvPr>
                <p:cNvSpPr>
                  <a:spLocks noChangeShapeType="1"/>
                </p:cNvSpPr>
                <p:nvPr/>
              </p:nvSpPr>
              <p:spPr bwMode="auto">
                <a:xfrm>
                  <a:off x="4656" y="2640"/>
                  <a:ext cx="0" cy="192"/>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37" name="Line 82">
                  <a:extLst>
                    <a:ext uri="{FF2B5EF4-FFF2-40B4-BE49-F238E27FC236}">
                      <a16:creationId xmlns:a16="http://schemas.microsoft.com/office/drawing/2014/main" id="{01E6FA48-814C-259E-452F-BC830E4417E2}"/>
                    </a:ext>
                  </a:extLst>
                </p:cNvPr>
                <p:cNvSpPr>
                  <a:spLocks noChangeShapeType="1"/>
                </p:cNvSpPr>
                <p:nvPr/>
              </p:nvSpPr>
              <p:spPr bwMode="auto">
                <a:xfrm>
                  <a:off x="4752" y="2640"/>
                  <a:ext cx="0" cy="192"/>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1634" name="Line 98">
                <a:extLst>
                  <a:ext uri="{FF2B5EF4-FFF2-40B4-BE49-F238E27FC236}">
                    <a16:creationId xmlns:a16="http://schemas.microsoft.com/office/drawing/2014/main" id="{54E12C05-E93D-56FB-E23D-2031B44082D6}"/>
                  </a:ext>
                </a:extLst>
              </p:cNvPr>
              <p:cNvSpPr>
                <a:spLocks noChangeShapeType="1"/>
              </p:cNvSpPr>
              <p:nvPr/>
            </p:nvSpPr>
            <p:spPr bwMode="auto">
              <a:xfrm>
                <a:off x="1728" y="1104"/>
                <a:ext cx="336"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35" name="Line 100">
                <a:extLst>
                  <a:ext uri="{FF2B5EF4-FFF2-40B4-BE49-F238E27FC236}">
                    <a16:creationId xmlns:a16="http://schemas.microsoft.com/office/drawing/2014/main" id="{3827E147-E8C8-96FB-F34A-15D8EA1F8A20}"/>
                  </a:ext>
                </a:extLst>
              </p:cNvPr>
              <p:cNvSpPr>
                <a:spLocks noChangeShapeType="1"/>
              </p:cNvSpPr>
              <p:nvPr/>
            </p:nvSpPr>
            <p:spPr bwMode="auto">
              <a:xfrm>
                <a:off x="2160" y="1104"/>
                <a:ext cx="336"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1598" name="Line 102">
              <a:extLst>
                <a:ext uri="{FF2B5EF4-FFF2-40B4-BE49-F238E27FC236}">
                  <a16:creationId xmlns:a16="http://schemas.microsoft.com/office/drawing/2014/main" id="{2A6AAFF0-CEC0-57E9-413B-272074FCF93B}"/>
                </a:ext>
              </a:extLst>
            </p:cNvPr>
            <p:cNvSpPr>
              <a:spLocks noChangeShapeType="1"/>
            </p:cNvSpPr>
            <p:nvPr/>
          </p:nvSpPr>
          <p:spPr bwMode="auto">
            <a:xfrm>
              <a:off x="4464" y="672"/>
              <a:ext cx="0" cy="1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99" name="Line 103">
              <a:extLst>
                <a:ext uri="{FF2B5EF4-FFF2-40B4-BE49-F238E27FC236}">
                  <a16:creationId xmlns:a16="http://schemas.microsoft.com/office/drawing/2014/main" id="{5B7873F5-3A31-2842-DC2C-EF7D5861B094}"/>
                </a:ext>
              </a:extLst>
            </p:cNvPr>
            <p:cNvSpPr>
              <a:spLocks noChangeShapeType="1"/>
            </p:cNvSpPr>
            <p:nvPr/>
          </p:nvSpPr>
          <p:spPr bwMode="auto">
            <a:xfrm>
              <a:off x="5280" y="672"/>
              <a:ext cx="0" cy="67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00" name="Line 104">
              <a:extLst>
                <a:ext uri="{FF2B5EF4-FFF2-40B4-BE49-F238E27FC236}">
                  <a16:creationId xmlns:a16="http://schemas.microsoft.com/office/drawing/2014/main" id="{50D93136-C023-D1EC-79D2-685479B40393}"/>
                </a:ext>
              </a:extLst>
            </p:cNvPr>
            <p:cNvSpPr>
              <a:spLocks noChangeShapeType="1"/>
            </p:cNvSpPr>
            <p:nvPr/>
          </p:nvSpPr>
          <p:spPr bwMode="auto">
            <a:xfrm>
              <a:off x="2976" y="864"/>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01" name="Text Box 148">
              <a:extLst>
                <a:ext uri="{FF2B5EF4-FFF2-40B4-BE49-F238E27FC236}">
                  <a16:creationId xmlns:a16="http://schemas.microsoft.com/office/drawing/2014/main" id="{3A9B259D-059B-E529-0BD0-E10C489D573B}"/>
                </a:ext>
              </a:extLst>
            </p:cNvPr>
            <p:cNvSpPr txBox="1">
              <a:spLocks noChangeArrowheads="1"/>
            </p:cNvSpPr>
            <p:nvPr/>
          </p:nvSpPr>
          <p:spPr bwMode="auto">
            <a:xfrm>
              <a:off x="3264" y="38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L</a:t>
              </a:r>
            </a:p>
          </p:txBody>
        </p:sp>
        <p:sp>
          <p:nvSpPr>
            <p:cNvPr id="21602" name="Text Box 149">
              <a:extLst>
                <a:ext uri="{FF2B5EF4-FFF2-40B4-BE49-F238E27FC236}">
                  <a16:creationId xmlns:a16="http://schemas.microsoft.com/office/drawing/2014/main" id="{6D7F6AF6-9296-9185-3749-77AAA9F60BAA}"/>
                </a:ext>
              </a:extLst>
            </p:cNvPr>
            <p:cNvSpPr txBox="1">
              <a:spLocks noChangeArrowheads="1"/>
            </p:cNvSpPr>
            <p:nvPr/>
          </p:nvSpPr>
          <p:spPr bwMode="auto">
            <a:xfrm>
              <a:off x="4752" y="39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R</a:t>
              </a:r>
            </a:p>
          </p:txBody>
        </p:sp>
        <p:grpSp>
          <p:nvGrpSpPr>
            <p:cNvPr id="21603" name="Group 176">
              <a:extLst>
                <a:ext uri="{FF2B5EF4-FFF2-40B4-BE49-F238E27FC236}">
                  <a16:creationId xmlns:a16="http://schemas.microsoft.com/office/drawing/2014/main" id="{8679204C-ECB0-7C5D-BE6E-7FC3C0659F2A}"/>
                </a:ext>
              </a:extLst>
            </p:cNvPr>
            <p:cNvGrpSpPr>
              <a:grpSpLocks/>
            </p:cNvGrpSpPr>
            <p:nvPr/>
          </p:nvGrpSpPr>
          <p:grpSpPr bwMode="auto">
            <a:xfrm>
              <a:off x="4464" y="624"/>
              <a:ext cx="816" cy="96"/>
              <a:chOff x="4512" y="624"/>
              <a:chExt cx="816" cy="96"/>
            </a:xfrm>
          </p:grpSpPr>
          <p:grpSp>
            <p:nvGrpSpPr>
              <p:cNvPr id="21604" name="Group 174">
                <a:extLst>
                  <a:ext uri="{FF2B5EF4-FFF2-40B4-BE49-F238E27FC236}">
                    <a16:creationId xmlns:a16="http://schemas.microsoft.com/office/drawing/2014/main" id="{58D0B679-9C4E-0494-8849-F979618598FD}"/>
                  </a:ext>
                </a:extLst>
              </p:cNvPr>
              <p:cNvGrpSpPr>
                <a:grpSpLocks/>
              </p:cNvGrpSpPr>
              <p:nvPr/>
            </p:nvGrpSpPr>
            <p:grpSpPr bwMode="auto">
              <a:xfrm>
                <a:off x="4630" y="624"/>
                <a:ext cx="554" cy="96"/>
                <a:chOff x="4715" y="624"/>
                <a:chExt cx="554" cy="96"/>
              </a:xfrm>
            </p:grpSpPr>
            <p:sp>
              <p:nvSpPr>
                <p:cNvPr id="21607" name="Line 18">
                  <a:extLst>
                    <a:ext uri="{FF2B5EF4-FFF2-40B4-BE49-F238E27FC236}">
                      <a16:creationId xmlns:a16="http://schemas.microsoft.com/office/drawing/2014/main" id="{0719B3CC-D159-B55D-8ABD-F421ED25904F}"/>
                    </a:ext>
                  </a:extLst>
                </p:cNvPr>
                <p:cNvSpPr>
                  <a:spLocks noChangeShapeType="1"/>
                </p:cNvSpPr>
                <p:nvPr/>
              </p:nvSpPr>
              <p:spPr bwMode="auto">
                <a:xfrm flipV="1">
                  <a:off x="5239" y="656"/>
                  <a:ext cx="30"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08" name="Line 19">
                  <a:extLst>
                    <a:ext uri="{FF2B5EF4-FFF2-40B4-BE49-F238E27FC236}">
                      <a16:creationId xmlns:a16="http://schemas.microsoft.com/office/drawing/2014/main" id="{4FDEBAF5-774A-78DA-ACD2-CF7745DEF6AF}"/>
                    </a:ext>
                  </a:extLst>
                </p:cNvPr>
                <p:cNvSpPr>
                  <a:spLocks noChangeShapeType="1"/>
                </p:cNvSpPr>
                <p:nvPr/>
              </p:nvSpPr>
              <p:spPr bwMode="auto">
                <a:xfrm>
                  <a:off x="4715" y="656"/>
                  <a:ext cx="30"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09" name="Line 20">
                  <a:extLst>
                    <a:ext uri="{FF2B5EF4-FFF2-40B4-BE49-F238E27FC236}">
                      <a16:creationId xmlns:a16="http://schemas.microsoft.com/office/drawing/2014/main" id="{3C6BC5BE-C8BE-06DD-8B60-D90907362367}"/>
                    </a:ext>
                  </a:extLst>
                </p:cNvPr>
                <p:cNvSpPr>
                  <a:spLocks noChangeShapeType="1"/>
                </p:cNvSpPr>
                <p:nvPr/>
              </p:nvSpPr>
              <p:spPr bwMode="auto">
                <a:xfrm>
                  <a:off x="5208" y="624"/>
                  <a:ext cx="31"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1610" name="Group 173">
                  <a:extLst>
                    <a:ext uri="{FF2B5EF4-FFF2-40B4-BE49-F238E27FC236}">
                      <a16:creationId xmlns:a16="http://schemas.microsoft.com/office/drawing/2014/main" id="{7D64D005-7DB4-4382-12F4-9DDE3595E770}"/>
                    </a:ext>
                  </a:extLst>
                </p:cNvPr>
                <p:cNvGrpSpPr>
                  <a:grpSpLocks/>
                </p:cNvGrpSpPr>
                <p:nvPr/>
              </p:nvGrpSpPr>
              <p:grpSpPr bwMode="auto">
                <a:xfrm>
                  <a:off x="4745" y="624"/>
                  <a:ext cx="463" cy="96"/>
                  <a:chOff x="4745" y="624"/>
                  <a:chExt cx="463" cy="96"/>
                </a:xfrm>
              </p:grpSpPr>
              <p:sp>
                <p:nvSpPr>
                  <p:cNvPr id="21611" name="Line 22">
                    <a:extLst>
                      <a:ext uri="{FF2B5EF4-FFF2-40B4-BE49-F238E27FC236}">
                        <a16:creationId xmlns:a16="http://schemas.microsoft.com/office/drawing/2014/main" id="{DA7AEDD9-1455-7CF3-E98D-91A779264170}"/>
                      </a:ext>
                    </a:extLst>
                  </p:cNvPr>
                  <p:cNvSpPr>
                    <a:spLocks noChangeShapeType="1"/>
                  </p:cNvSpPr>
                  <p:nvPr/>
                </p:nvSpPr>
                <p:spPr bwMode="auto">
                  <a:xfrm flipV="1">
                    <a:off x="4745" y="624"/>
                    <a:ext cx="31"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1612" name="Group 23">
                    <a:extLst>
                      <a:ext uri="{FF2B5EF4-FFF2-40B4-BE49-F238E27FC236}">
                        <a16:creationId xmlns:a16="http://schemas.microsoft.com/office/drawing/2014/main" id="{62855401-4805-2C25-6623-F9797FCB2C0D}"/>
                      </a:ext>
                    </a:extLst>
                  </p:cNvPr>
                  <p:cNvGrpSpPr>
                    <a:grpSpLocks/>
                  </p:cNvGrpSpPr>
                  <p:nvPr/>
                </p:nvGrpSpPr>
                <p:grpSpPr bwMode="auto">
                  <a:xfrm>
                    <a:off x="4776" y="624"/>
                    <a:ext cx="62" cy="96"/>
                    <a:chOff x="1872" y="1008"/>
                    <a:chExt cx="96" cy="144"/>
                  </a:xfrm>
                </p:grpSpPr>
                <p:sp>
                  <p:nvSpPr>
                    <p:cNvPr id="21631" name="Line 24">
                      <a:extLst>
                        <a:ext uri="{FF2B5EF4-FFF2-40B4-BE49-F238E27FC236}">
                          <a16:creationId xmlns:a16="http://schemas.microsoft.com/office/drawing/2014/main" id="{1F875835-30F7-FDC5-A440-7241426A6763}"/>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32" name="Line 25">
                      <a:extLst>
                        <a:ext uri="{FF2B5EF4-FFF2-40B4-BE49-F238E27FC236}">
                          <a16:creationId xmlns:a16="http://schemas.microsoft.com/office/drawing/2014/main" id="{92704C0E-31DC-4DE1-0862-D189300FAFFC}"/>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613" name="Group 26">
                    <a:extLst>
                      <a:ext uri="{FF2B5EF4-FFF2-40B4-BE49-F238E27FC236}">
                        <a16:creationId xmlns:a16="http://schemas.microsoft.com/office/drawing/2014/main" id="{6B894C25-AFE0-FE30-9033-AD32A86763D2}"/>
                      </a:ext>
                    </a:extLst>
                  </p:cNvPr>
                  <p:cNvGrpSpPr>
                    <a:grpSpLocks/>
                  </p:cNvGrpSpPr>
                  <p:nvPr/>
                </p:nvGrpSpPr>
                <p:grpSpPr bwMode="auto">
                  <a:xfrm>
                    <a:off x="4838" y="624"/>
                    <a:ext cx="61" cy="96"/>
                    <a:chOff x="1872" y="1008"/>
                    <a:chExt cx="96" cy="144"/>
                  </a:xfrm>
                </p:grpSpPr>
                <p:sp>
                  <p:nvSpPr>
                    <p:cNvPr id="21629" name="Line 27">
                      <a:extLst>
                        <a:ext uri="{FF2B5EF4-FFF2-40B4-BE49-F238E27FC236}">
                          <a16:creationId xmlns:a16="http://schemas.microsoft.com/office/drawing/2014/main" id="{FEA321D3-D40F-03B0-0EC7-D15EF07B7C08}"/>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30" name="Line 28">
                      <a:extLst>
                        <a:ext uri="{FF2B5EF4-FFF2-40B4-BE49-F238E27FC236}">
                          <a16:creationId xmlns:a16="http://schemas.microsoft.com/office/drawing/2014/main" id="{D2C2DE3E-F0C9-7690-D5AF-F86B3AB32681}"/>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614" name="Group 29">
                    <a:extLst>
                      <a:ext uri="{FF2B5EF4-FFF2-40B4-BE49-F238E27FC236}">
                        <a16:creationId xmlns:a16="http://schemas.microsoft.com/office/drawing/2014/main" id="{036F9EA9-06DE-BD73-446B-A2A5AB8D0939}"/>
                      </a:ext>
                    </a:extLst>
                  </p:cNvPr>
                  <p:cNvGrpSpPr>
                    <a:grpSpLocks/>
                  </p:cNvGrpSpPr>
                  <p:nvPr/>
                </p:nvGrpSpPr>
                <p:grpSpPr bwMode="auto">
                  <a:xfrm>
                    <a:off x="4899" y="624"/>
                    <a:ext cx="62" cy="96"/>
                    <a:chOff x="1872" y="1008"/>
                    <a:chExt cx="96" cy="144"/>
                  </a:xfrm>
                </p:grpSpPr>
                <p:sp>
                  <p:nvSpPr>
                    <p:cNvPr id="21627" name="Line 30">
                      <a:extLst>
                        <a:ext uri="{FF2B5EF4-FFF2-40B4-BE49-F238E27FC236}">
                          <a16:creationId xmlns:a16="http://schemas.microsoft.com/office/drawing/2014/main" id="{EB7B7892-4B73-688D-A4DF-17160978BF9F}"/>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28" name="Line 31">
                      <a:extLst>
                        <a:ext uri="{FF2B5EF4-FFF2-40B4-BE49-F238E27FC236}">
                          <a16:creationId xmlns:a16="http://schemas.microsoft.com/office/drawing/2014/main" id="{7F31B5BC-8455-3A91-0C98-740BADD33C7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615" name="Group 32">
                    <a:extLst>
                      <a:ext uri="{FF2B5EF4-FFF2-40B4-BE49-F238E27FC236}">
                        <a16:creationId xmlns:a16="http://schemas.microsoft.com/office/drawing/2014/main" id="{CC232016-A272-28C0-B97C-837EFAE7BAB4}"/>
                      </a:ext>
                    </a:extLst>
                  </p:cNvPr>
                  <p:cNvGrpSpPr>
                    <a:grpSpLocks/>
                  </p:cNvGrpSpPr>
                  <p:nvPr/>
                </p:nvGrpSpPr>
                <p:grpSpPr bwMode="auto">
                  <a:xfrm>
                    <a:off x="4961" y="624"/>
                    <a:ext cx="62" cy="96"/>
                    <a:chOff x="1872" y="1008"/>
                    <a:chExt cx="96" cy="144"/>
                  </a:xfrm>
                </p:grpSpPr>
                <p:sp>
                  <p:nvSpPr>
                    <p:cNvPr id="21625" name="Line 33">
                      <a:extLst>
                        <a:ext uri="{FF2B5EF4-FFF2-40B4-BE49-F238E27FC236}">
                          <a16:creationId xmlns:a16="http://schemas.microsoft.com/office/drawing/2014/main" id="{569C2D97-7CB1-4F90-9B57-6B2A215EF321}"/>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26" name="Line 34">
                      <a:extLst>
                        <a:ext uri="{FF2B5EF4-FFF2-40B4-BE49-F238E27FC236}">
                          <a16:creationId xmlns:a16="http://schemas.microsoft.com/office/drawing/2014/main" id="{C7A013DA-7BA8-17EC-AF6D-9ED859B7DF59}"/>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616" name="Group 35">
                    <a:extLst>
                      <a:ext uri="{FF2B5EF4-FFF2-40B4-BE49-F238E27FC236}">
                        <a16:creationId xmlns:a16="http://schemas.microsoft.com/office/drawing/2014/main" id="{BC3E9E7D-AEB2-1477-3EE2-D2D64021CF0A}"/>
                      </a:ext>
                    </a:extLst>
                  </p:cNvPr>
                  <p:cNvGrpSpPr>
                    <a:grpSpLocks/>
                  </p:cNvGrpSpPr>
                  <p:nvPr/>
                </p:nvGrpSpPr>
                <p:grpSpPr bwMode="auto">
                  <a:xfrm>
                    <a:off x="5023" y="624"/>
                    <a:ext cx="62" cy="96"/>
                    <a:chOff x="1872" y="1008"/>
                    <a:chExt cx="96" cy="144"/>
                  </a:xfrm>
                </p:grpSpPr>
                <p:sp>
                  <p:nvSpPr>
                    <p:cNvPr id="21623" name="Line 36">
                      <a:extLst>
                        <a:ext uri="{FF2B5EF4-FFF2-40B4-BE49-F238E27FC236}">
                          <a16:creationId xmlns:a16="http://schemas.microsoft.com/office/drawing/2014/main" id="{EA94BA58-83AA-BAD4-93EB-08681B03503E}"/>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24" name="Line 37">
                      <a:extLst>
                        <a:ext uri="{FF2B5EF4-FFF2-40B4-BE49-F238E27FC236}">
                          <a16:creationId xmlns:a16="http://schemas.microsoft.com/office/drawing/2014/main" id="{C6808CF6-F28C-0F17-1E89-73C6FAD8A105}"/>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617" name="Group 38">
                    <a:extLst>
                      <a:ext uri="{FF2B5EF4-FFF2-40B4-BE49-F238E27FC236}">
                        <a16:creationId xmlns:a16="http://schemas.microsoft.com/office/drawing/2014/main" id="{E189335D-BE8E-C9C9-5E8A-D7393736ABE7}"/>
                      </a:ext>
                    </a:extLst>
                  </p:cNvPr>
                  <p:cNvGrpSpPr>
                    <a:grpSpLocks/>
                  </p:cNvGrpSpPr>
                  <p:nvPr/>
                </p:nvGrpSpPr>
                <p:grpSpPr bwMode="auto">
                  <a:xfrm>
                    <a:off x="5085" y="624"/>
                    <a:ext cx="61" cy="96"/>
                    <a:chOff x="1872" y="1008"/>
                    <a:chExt cx="96" cy="144"/>
                  </a:xfrm>
                </p:grpSpPr>
                <p:sp>
                  <p:nvSpPr>
                    <p:cNvPr id="21621" name="Line 39">
                      <a:extLst>
                        <a:ext uri="{FF2B5EF4-FFF2-40B4-BE49-F238E27FC236}">
                          <a16:creationId xmlns:a16="http://schemas.microsoft.com/office/drawing/2014/main" id="{FD31B8F3-E2D9-1091-BAA0-6B2A9B5F1984}"/>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22" name="Line 40">
                      <a:extLst>
                        <a:ext uri="{FF2B5EF4-FFF2-40B4-BE49-F238E27FC236}">
                          <a16:creationId xmlns:a16="http://schemas.microsoft.com/office/drawing/2014/main" id="{96454E91-79DF-EDBC-431A-E84BD47FC25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618" name="Group 41">
                    <a:extLst>
                      <a:ext uri="{FF2B5EF4-FFF2-40B4-BE49-F238E27FC236}">
                        <a16:creationId xmlns:a16="http://schemas.microsoft.com/office/drawing/2014/main" id="{5B3E768A-21A1-262E-9A0F-FD65739A7D57}"/>
                      </a:ext>
                    </a:extLst>
                  </p:cNvPr>
                  <p:cNvGrpSpPr>
                    <a:grpSpLocks/>
                  </p:cNvGrpSpPr>
                  <p:nvPr/>
                </p:nvGrpSpPr>
                <p:grpSpPr bwMode="auto">
                  <a:xfrm>
                    <a:off x="5146" y="624"/>
                    <a:ext cx="62" cy="96"/>
                    <a:chOff x="1872" y="1008"/>
                    <a:chExt cx="96" cy="144"/>
                  </a:xfrm>
                </p:grpSpPr>
                <p:sp>
                  <p:nvSpPr>
                    <p:cNvPr id="21619" name="Line 42">
                      <a:extLst>
                        <a:ext uri="{FF2B5EF4-FFF2-40B4-BE49-F238E27FC236}">
                          <a16:creationId xmlns:a16="http://schemas.microsoft.com/office/drawing/2014/main" id="{BA7F85FD-76A1-B0C1-66AB-E946310F5125}"/>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20" name="Line 43">
                      <a:extLst>
                        <a:ext uri="{FF2B5EF4-FFF2-40B4-BE49-F238E27FC236}">
                          <a16:creationId xmlns:a16="http://schemas.microsoft.com/office/drawing/2014/main" id="{A4DD4FD7-C174-DC2B-645D-A3639F96DEF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
            <p:nvSpPr>
              <p:cNvPr id="21605" name="Line 45">
                <a:extLst>
                  <a:ext uri="{FF2B5EF4-FFF2-40B4-BE49-F238E27FC236}">
                    <a16:creationId xmlns:a16="http://schemas.microsoft.com/office/drawing/2014/main" id="{0A091912-9AED-D2AE-15BC-EDA00D4845CC}"/>
                  </a:ext>
                </a:extLst>
              </p:cNvPr>
              <p:cNvSpPr>
                <a:spLocks noChangeShapeType="1"/>
              </p:cNvSpPr>
              <p:nvPr/>
            </p:nvSpPr>
            <p:spPr bwMode="auto">
              <a:xfrm>
                <a:off x="4512" y="672"/>
                <a:ext cx="144"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06" name="Line 175">
                <a:extLst>
                  <a:ext uri="{FF2B5EF4-FFF2-40B4-BE49-F238E27FC236}">
                    <a16:creationId xmlns:a16="http://schemas.microsoft.com/office/drawing/2014/main" id="{6A646838-35D3-4119-58F2-8C02C09666D9}"/>
                  </a:ext>
                </a:extLst>
              </p:cNvPr>
              <p:cNvSpPr>
                <a:spLocks noChangeShapeType="1"/>
              </p:cNvSpPr>
              <p:nvPr/>
            </p:nvSpPr>
            <p:spPr bwMode="auto">
              <a:xfrm>
                <a:off x="5184" y="672"/>
                <a:ext cx="144" cy="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22821" name="Group 293">
            <a:extLst>
              <a:ext uri="{FF2B5EF4-FFF2-40B4-BE49-F238E27FC236}">
                <a16:creationId xmlns:a16="http://schemas.microsoft.com/office/drawing/2014/main" id="{51DB4F07-2160-5788-9BA7-91C7A06EE527}"/>
              </a:ext>
            </a:extLst>
          </p:cNvPr>
          <p:cNvGrpSpPr>
            <a:grpSpLocks/>
          </p:cNvGrpSpPr>
          <p:nvPr/>
        </p:nvGrpSpPr>
        <p:grpSpPr bwMode="auto">
          <a:xfrm>
            <a:off x="5486400" y="533400"/>
            <a:ext cx="2895600" cy="671513"/>
            <a:chOff x="3456" y="336"/>
            <a:chExt cx="1824" cy="423"/>
          </a:xfrm>
        </p:grpSpPr>
        <p:sp>
          <p:nvSpPr>
            <p:cNvPr id="21587" name="Text Box 178">
              <a:extLst>
                <a:ext uri="{FF2B5EF4-FFF2-40B4-BE49-F238E27FC236}">
                  <a16:creationId xmlns:a16="http://schemas.microsoft.com/office/drawing/2014/main" id="{9F23B44A-8C59-31B2-52F1-67B7F2718F49}"/>
                </a:ext>
              </a:extLst>
            </p:cNvPr>
            <p:cNvSpPr txBox="1">
              <a:spLocks noChangeArrowheads="1"/>
            </p:cNvSpPr>
            <p:nvPr/>
          </p:nvSpPr>
          <p:spPr bwMode="auto">
            <a:xfrm>
              <a:off x="3456" y="393"/>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V</a:t>
              </a:r>
              <a:r>
                <a:rPr lang="en-US" altLang="en-US" sz="1800" b="1" baseline="-25000">
                  <a:solidFill>
                    <a:srgbClr val="9900FF"/>
                  </a:solidFill>
                </a:rPr>
                <a:t>L</a:t>
              </a:r>
            </a:p>
          </p:txBody>
        </p:sp>
        <p:sp>
          <p:nvSpPr>
            <p:cNvPr id="21588" name="Text Box 179">
              <a:extLst>
                <a:ext uri="{FF2B5EF4-FFF2-40B4-BE49-F238E27FC236}">
                  <a16:creationId xmlns:a16="http://schemas.microsoft.com/office/drawing/2014/main" id="{24F7633D-D4EE-0E75-E07F-06EE1D0B5528}"/>
                </a:ext>
              </a:extLst>
            </p:cNvPr>
            <p:cNvSpPr txBox="1">
              <a:spLocks noChangeArrowheads="1"/>
            </p:cNvSpPr>
            <p:nvPr/>
          </p:nvSpPr>
          <p:spPr bwMode="auto">
            <a:xfrm>
              <a:off x="4176" y="528"/>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V</a:t>
              </a:r>
              <a:r>
                <a:rPr lang="en-US" altLang="en-US" sz="1800" b="1" baseline="-25000">
                  <a:solidFill>
                    <a:srgbClr val="9900FF"/>
                  </a:solidFill>
                </a:rPr>
                <a:t>C</a:t>
              </a:r>
            </a:p>
          </p:txBody>
        </p:sp>
        <p:sp>
          <p:nvSpPr>
            <p:cNvPr id="21589" name="Text Box 180">
              <a:extLst>
                <a:ext uri="{FF2B5EF4-FFF2-40B4-BE49-F238E27FC236}">
                  <a16:creationId xmlns:a16="http://schemas.microsoft.com/office/drawing/2014/main" id="{BDE3B3BA-EB51-6A1D-95D5-A71F26555CBD}"/>
                </a:ext>
              </a:extLst>
            </p:cNvPr>
            <p:cNvSpPr txBox="1">
              <a:spLocks noChangeArrowheads="1"/>
            </p:cNvSpPr>
            <p:nvPr/>
          </p:nvSpPr>
          <p:spPr bwMode="auto">
            <a:xfrm>
              <a:off x="4944" y="336"/>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V</a:t>
              </a:r>
              <a:r>
                <a:rPr lang="en-US" altLang="en-US" sz="1800" b="1" baseline="-25000">
                  <a:solidFill>
                    <a:srgbClr val="9900FF"/>
                  </a:solidFill>
                </a:rPr>
                <a:t>R</a:t>
              </a:r>
            </a:p>
          </p:txBody>
        </p:sp>
      </p:grpSp>
      <p:sp>
        <p:nvSpPr>
          <p:cNvPr id="22709" name="Text Box 181">
            <a:extLst>
              <a:ext uri="{FF2B5EF4-FFF2-40B4-BE49-F238E27FC236}">
                <a16:creationId xmlns:a16="http://schemas.microsoft.com/office/drawing/2014/main" id="{07A2E2B4-40FE-93CD-B17A-CC0DA962A7A5}"/>
              </a:ext>
            </a:extLst>
          </p:cNvPr>
          <p:cNvSpPr txBox="1">
            <a:spLocks noChangeArrowheads="1"/>
          </p:cNvSpPr>
          <p:nvPr/>
        </p:nvSpPr>
        <p:spPr bwMode="auto">
          <a:xfrm>
            <a:off x="228600" y="1779588"/>
            <a:ext cx="4419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arenR"/>
            </a:pPr>
            <a:r>
              <a:rPr lang="en-US" altLang="en-US" sz="1800" b="1">
                <a:solidFill>
                  <a:srgbClr val="0000FF"/>
                </a:solidFill>
              </a:rPr>
              <a:t>In R, current and voltage are in phase.</a:t>
            </a:r>
          </a:p>
          <a:p>
            <a:pPr eaLnBrk="1" hangingPunct="1">
              <a:spcBef>
                <a:spcPct val="50000"/>
              </a:spcBef>
              <a:buFontTx/>
              <a:buAutoNum type="arabicParenR"/>
            </a:pPr>
            <a:r>
              <a:rPr lang="en-US" altLang="en-US" sz="1800" b="1">
                <a:solidFill>
                  <a:srgbClr val="9900FF"/>
                </a:solidFill>
              </a:rPr>
              <a:t>In L, current lags behind voltage by </a:t>
            </a:r>
            <a:r>
              <a:rPr lang="el-GR" altLang="en-US" sz="1800" b="1">
                <a:solidFill>
                  <a:srgbClr val="9900FF"/>
                </a:solidFill>
              </a:rPr>
              <a:t>π</a:t>
            </a:r>
            <a:r>
              <a:rPr lang="en-US" altLang="en-US" sz="1800" b="1">
                <a:solidFill>
                  <a:srgbClr val="9900FF"/>
                </a:solidFill>
              </a:rPr>
              <a:t>/2</a:t>
            </a:r>
          </a:p>
          <a:p>
            <a:pPr eaLnBrk="1" hangingPunct="1">
              <a:spcBef>
                <a:spcPct val="50000"/>
              </a:spcBef>
              <a:buFontTx/>
              <a:buAutoNum type="arabicParenR"/>
            </a:pPr>
            <a:r>
              <a:rPr lang="en-US" altLang="en-US" sz="1800" b="1">
                <a:solidFill>
                  <a:srgbClr val="008000"/>
                </a:solidFill>
              </a:rPr>
              <a:t>In C, current leads the voltage by </a:t>
            </a:r>
            <a:r>
              <a:rPr lang="el-GR" altLang="en-US" sz="1800" b="1">
                <a:solidFill>
                  <a:srgbClr val="008000"/>
                </a:solidFill>
              </a:rPr>
              <a:t>π</a:t>
            </a:r>
            <a:r>
              <a:rPr lang="en-US" altLang="en-US" sz="1800" b="1">
                <a:solidFill>
                  <a:srgbClr val="008000"/>
                </a:solidFill>
              </a:rPr>
              <a:t>/2</a:t>
            </a:r>
          </a:p>
        </p:txBody>
      </p:sp>
      <p:sp>
        <p:nvSpPr>
          <p:cNvPr id="22717" name="Text Box 189">
            <a:extLst>
              <a:ext uri="{FF2B5EF4-FFF2-40B4-BE49-F238E27FC236}">
                <a16:creationId xmlns:a16="http://schemas.microsoft.com/office/drawing/2014/main" id="{A6630C8E-7C6C-A255-E9DA-52027F71CA9F}"/>
              </a:ext>
            </a:extLst>
          </p:cNvPr>
          <p:cNvSpPr txBox="1">
            <a:spLocks noChangeArrowheads="1"/>
          </p:cNvSpPr>
          <p:nvPr/>
        </p:nvSpPr>
        <p:spPr bwMode="auto">
          <a:xfrm>
            <a:off x="6172200" y="34290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V</a:t>
            </a:r>
            <a:r>
              <a:rPr lang="en-US" altLang="en-US" sz="1800" b="1" baseline="-25000">
                <a:solidFill>
                  <a:srgbClr val="0000FF"/>
                </a:solidFill>
              </a:rPr>
              <a:t>R</a:t>
            </a:r>
            <a:endParaRPr lang="en-US" altLang="en-US" sz="1800">
              <a:solidFill>
                <a:srgbClr val="0000FF"/>
              </a:solidFill>
            </a:endParaRPr>
          </a:p>
        </p:txBody>
      </p:sp>
      <p:sp>
        <p:nvSpPr>
          <p:cNvPr id="22711" name="Line 183">
            <a:extLst>
              <a:ext uri="{FF2B5EF4-FFF2-40B4-BE49-F238E27FC236}">
                <a16:creationId xmlns:a16="http://schemas.microsoft.com/office/drawing/2014/main" id="{1B5312A2-D8C4-5EF4-50F0-F95B2D2F958B}"/>
              </a:ext>
            </a:extLst>
          </p:cNvPr>
          <p:cNvSpPr>
            <a:spLocks noChangeShapeType="1"/>
          </p:cNvSpPr>
          <p:nvPr/>
        </p:nvSpPr>
        <p:spPr bwMode="auto">
          <a:xfrm>
            <a:off x="5181600" y="3429000"/>
            <a:ext cx="1295400"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712" name="Line 184">
            <a:extLst>
              <a:ext uri="{FF2B5EF4-FFF2-40B4-BE49-F238E27FC236}">
                <a16:creationId xmlns:a16="http://schemas.microsoft.com/office/drawing/2014/main" id="{5E8CF00F-528E-B8B6-13D2-28F8622CAE2B}"/>
              </a:ext>
            </a:extLst>
          </p:cNvPr>
          <p:cNvSpPr>
            <a:spLocks noChangeShapeType="1"/>
          </p:cNvSpPr>
          <p:nvPr/>
        </p:nvSpPr>
        <p:spPr bwMode="auto">
          <a:xfrm>
            <a:off x="5181600" y="3429000"/>
            <a:ext cx="9144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713" name="Line 185">
            <a:extLst>
              <a:ext uri="{FF2B5EF4-FFF2-40B4-BE49-F238E27FC236}">
                <a16:creationId xmlns:a16="http://schemas.microsoft.com/office/drawing/2014/main" id="{10E9CD19-345B-D2C7-F2AE-CB1858D9B6B6}"/>
              </a:ext>
            </a:extLst>
          </p:cNvPr>
          <p:cNvSpPr>
            <a:spLocks noChangeShapeType="1"/>
          </p:cNvSpPr>
          <p:nvPr/>
        </p:nvSpPr>
        <p:spPr bwMode="auto">
          <a:xfrm flipV="1">
            <a:off x="5181600" y="2286000"/>
            <a:ext cx="0" cy="1143000"/>
          </a:xfrm>
          <a:prstGeom prst="line">
            <a:avLst/>
          </a:prstGeom>
          <a:noFill/>
          <a:ln w="3810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714" name="Line 186">
            <a:extLst>
              <a:ext uri="{FF2B5EF4-FFF2-40B4-BE49-F238E27FC236}">
                <a16:creationId xmlns:a16="http://schemas.microsoft.com/office/drawing/2014/main" id="{B8086367-59AF-1843-8BA6-335447BD1986}"/>
              </a:ext>
            </a:extLst>
          </p:cNvPr>
          <p:cNvSpPr>
            <a:spLocks noChangeShapeType="1"/>
          </p:cNvSpPr>
          <p:nvPr/>
        </p:nvSpPr>
        <p:spPr bwMode="auto">
          <a:xfrm>
            <a:off x="5181600" y="3429000"/>
            <a:ext cx="0" cy="7620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715" name="Text Box 187">
            <a:extLst>
              <a:ext uri="{FF2B5EF4-FFF2-40B4-BE49-F238E27FC236}">
                <a16:creationId xmlns:a16="http://schemas.microsoft.com/office/drawing/2014/main" id="{D7BC4D1A-E4BC-A8C8-3A05-94CBDBDDA7DE}"/>
              </a:ext>
            </a:extLst>
          </p:cNvPr>
          <p:cNvSpPr txBox="1">
            <a:spLocks noChangeArrowheads="1"/>
          </p:cNvSpPr>
          <p:nvPr/>
        </p:nvSpPr>
        <p:spPr bwMode="auto">
          <a:xfrm>
            <a:off x="4724400" y="21336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FF"/>
                </a:solidFill>
              </a:rPr>
              <a:t>V</a:t>
            </a:r>
            <a:r>
              <a:rPr lang="en-US" altLang="en-US" sz="1800" b="1" baseline="-25000">
                <a:solidFill>
                  <a:srgbClr val="9900FF"/>
                </a:solidFill>
              </a:rPr>
              <a:t>L</a:t>
            </a:r>
            <a:endParaRPr lang="en-US" altLang="en-US" sz="1800"/>
          </a:p>
        </p:txBody>
      </p:sp>
      <p:sp>
        <p:nvSpPr>
          <p:cNvPr id="22716" name="Text Box 188">
            <a:extLst>
              <a:ext uri="{FF2B5EF4-FFF2-40B4-BE49-F238E27FC236}">
                <a16:creationId xmlns:a16="http://schemas.microsoft.com/office/drawing/2014/main" id="{489A475B-7896-1EE5-B753-B0CCCD8EE499}"/>
              </a:ext>
            </a:extLst>
          </p:cNvPr>
          <p:cNvSpPr txBox="1">
            <a:spLocks noChangeArrowheads="1"/>
          </p:cNvSpPr>
          <p:nvPr/>
        </p:nvSpPr>
        <p:spPr bwMode="auto">
          <a:xfrm>
            <a:off x="4724400" y="3824288"/>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8000"/>
                </a:solidFill>
              </a:rPr>
              <a:t>V</a:t>
            </a:r>
            <a:r>
              <a:rPr lang="en-US" altLang="en-US" sz="1800" b="1" baseline="-25000">
                <a:solidFill>
                  <a:srgbClr val="008000"/>
                </a:solidFill>
              </a:rPr>
              <a:t>C</a:t>
            </a:r>
            <a:endParaRPr lang="en-US" altLang="en-US" sz="1800">
              <a:solidFill>
                <a:srgbClr val="008000"/>
              </a:solidFill>
            </a:endParaRPr>
          </a:p>
        </p:txBody>
      </p:sp>
      <p:sp>
        <p:nvSpPr>
          <p:cNvPr id="22718" name="Text Box 190">
            <a:extLst>
              <a:ext uri="{FF2B5EF4-FFF2-40B4-BE49-F238E27FC236}">
                <a16:creationId xmlns:a16="http://schemas.microsoft.com/office/drawing/2014/main" id="{B6093781-4FFC-D177-D37A-4F6BA41DE901}"/>
              </a:ext>
            </a:extLst>
          </p:cNvPr>
          <p:cNvSpPr txBox="1">
            <a:spLocks noChangeArrowheads="1"/>
          </p:cNvSpPr>
          <p:nvPr/>
        </p:nvSpPr>
        <p:spPr bwMode="auto">
          <a:xfrm>
            <a:off x="5867400" y="34290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I</a:t>
            </a:r>
            <a:endParaRPr lang="en-US" altLang="en-US" sz="1800">
              <a:solidFill>
                <a:srgbClr val="FF0000"/>
              </a:solidFill>
            </a:endParaRPr>
          </a:p>
        </p:txBody>
      </p:sp>
      <p:grpSp>
        <p:nvGrpSpPr>
          <p:cNvPr id="22822" name="Group 294">
            <a:extLst>
              <a:ext uri="{FF2B5EF4-FFF2-40B4-BE49-F238E27FC236}">
                <a16:creationId xmlns:a16="http://schemas.microsoft.com/office/drawing/2014/main" id="{A30DCE38-A667-4B2B-F7E4-2ABF03F08D40}"/>
              </a:ext>
            </a:extLst>
          </p:cNvPr>
          <p:cNvGrpSpPr>
            <a:grpSpLocks/>
          </p:cNvGrpSpPr>
          <p:nvPr/>
        </p:nvGrpSpPr>
        <p:grpSpPr bwMode="auto">
          <a:xfrm>
            <a:off x="5181600" y="3016250"/>
            <a:ext cx="609600" cy="412750"/>
            <a:chOff x="3264" y="1900"/>
            <a:chExt cx="384" cy="260"/>
          </a:xfrm>
        </p:grpSpPr>
        <p:grpSp>
          <p:nvGrpSpPr>
            <p:cNvPr id="21583" name="Group 193">
              <a:extLst>
                <a:ext uri="{FF2B5EF4-FFF2-40B4-BE49-F238E27FC236}">
                  <a16:creationId xmlns:a16="http://schemas.microsoft.com/office/drawing/2014/main" id="{3F291054-B140-20EF-7B80-035A37CD4995}"/>
                </a:ext>
              </a:extLst>
            </p:cNvPr>
            <p:cNvGrpSpPr>
              <a:grpSpLocks/>
            </p:cNvGrpSpPr>
            <p:nvPr/>
          </p:nvGrpSpPr>
          <p:grpSpPr bwMode="auto">
            <a:xfrm>
              <a:off x="3264" y="2064"/>
              <a:ext cx="96" cy="96"/>
              <a:chOff x="4272" y="2400"/>
              <a:chExt cx="96" cy="96"/>
            </a:xfrm>
          </p:grpSpPr>
          <p:sp>
            <p:nvSpPr>
              <p:cNvPr id="21585" name="Line 191">
                <a:extLst>
                  <a:ext uri="{FF2B5EF4-FFF2-40B4-BE49-F238E27FC236}">
                    <a16:creationId xmlns:a16="http://schemas.microsoft.com/office/drawing/2014/main" id="{BEDB5B8B-1B80-5D81-BD71-CCCB5D092C00}"/>
                  </a:ext>
                </a:extLst>
              </p:cNvPr>
              <p:cNvSpPr>
                <a:spLocks noChangeShapeType="1"/>
              </p:cNvSpPr>
              <p:nvPr/>
            </p:nvSpPr>
            <p:spPr bwMode="auto">
              <a:xfrm>
                <a:off x="4272" y="2400"/>
                <a:ext cx="96"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86" name="Line 192">
                <a:extLst>
                  <a:ext uri="{FF2B5EF4-FFF2-40B4-BE49-F238E27FC236}">
                    <a16:creationId xmlns:a16="http://schemas.microsoft.com/office/drawing/2014/main" id="{8AC9FB6C-78F9-30FC-06E4-27C79A1222EA}"/>
                  </a:ext>
                </a:extLst>
              </p:cNvPr>
              <p:cNvSpPr>
                <a:spLocks noChangeShapeType="1"/>
              </p:cNvSpPr>
              <p:nvPr/>
            </p:nvSpPr>
            <p:spPr bwMode="auto">
              <a:xfrm>
                <a:off x="4368" y="2400"/>
                <a:ext cx="0" cy="96"/>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1584" name="Rectangle 197">
              <a:extLst>
                <a:ext uri="{FF2B5EF4-FFF2-40B4-BE49-F238E27FC236}">
                  <a16:creationId xmlns:a16="http://schemas.microsoft.com/office/drawing/2014/main" id="{2B5787C5-5703-B446-881B-5C55E83653F4}"/>
                </a:ext>
              </a:extLst>
            </p:cNvPr>
            <p:cNvSpPr>
              <a:spLocks noChangeArrowheads="1"/>
            </p:cNvSpPr>
            <p:nvPr/>
          </p:nvSpPr>
          <p:spPr bwMode="auto">
            <a:xfrm>
              <a:off x="3327" y="1900"/>
              <a:ext cx="32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0066FF"/>
                  </a:solidFill>
                </a:rPr>
                <a:t>π</a:t>
              </a:r>
              <a:r>
                <a:rPr lang="en-US" altLang="en-US" sz="1600" b="1">
                  <a:solidFill>
                    <a:srgbClr val="0066FF"/>
                  </a:solidFill>
                </a:rPr>
                <a:t>/2</a:t>
              </a:r>
              <a:endParaRPr lang="en-US" altLang="en-US" sz="1600">
                <a:solidFill>
                  <a:srgbClr val="0066FF"/>
                </a:solidFill>
              </a:endParaRPr>
            </a:p>
          </p:txBody>
        </p:sp>
      </p:grpSp>
      <p:grpSp>
        <p:nvGrpSpPr>
          <p:cNvPr id="22823" name="Group 295">
            <a:extLst>
              <a:ext uri="{FF2B5EF4-FFF2-40B4-BE49-F238E27FC236}">
                <a16:creationId xmlns:a16="http://schemas.microsoft.com/office/drawing/2014/main" id="{C4B0E136-0ADB-4B7C-F669-1CE1499A30B5}"/>
              </a:ext>
            </a:extLst>
          </p:cNvPr>
          <p:cNvGrpSpPr>
            <a:grpSpLocks/>
          </p:cNvGrpSpPr>
          <p:nvPr/>
        </p:nvGrpSpPr>
        <p:grpSpPr bwMode="auto">
          <a:xfrm>
            <a:off x="5181600" y="3429000"/>
            <a:ext cx="585788" cy="412750"/>
            <a:chOff x="3264" y="2160"/>
            <a:chExt cx="369" cy="260"/>
          </a:xfrm>
        </p:grpSpPr>
        <p:grpSp>
          <p:nvGrpSpPr>
            <p:cNvPr id="21579" name="Group 194">
              <a:extLst>
                <a:ext uri="{FF2B5EF4-FFF2-40B4-BE49-F238E27FC236}">
                  <a16:creationId xmlns:a16="http://schemas.microsoft.com/office/drawing/2014/main" id="{3FE2F4D9-8C65-BEAE-30A4-EE42B0F25B7E}"/>
                </a:ext>
              </a:extLst>
            </p:cNvPr>
            <p:cNvGrpSpPr>
              <a:grpSpLocks/>
            </p:cNvGrpSpPr>
            <p:nvPr/>
          </p:nvGrpSpPr>
          <p:grpSpPr bwMode="auto">
            <a:xfrm rot="5400000">
              <a:off x="3264" y="2160"/>
              <a:ext cx="96" cy="96"/>
              <a:chOff x="4272" y="2400"/>
              <a:chExt cx="96" cy="96"/>
            </a:xfrm>
          </p:grpSpPr>
          <p:sp>
            <p:nvSpPr>
              <p:cNvPr id="21581" name="Line 195">
                <a:extLst>
                  <a:ext uri="{FF2B5EF4-FFF2-40B4-BE49-F238E27FC236}">
                    <a16:creationId xmlns:a16="http://schemas.microsoft.com/office/drawing/2014/main" id="{8780F474-CD0D-36E6-9C80-6D62A47BCE7C}"/>
                  </a:ext>
                </a:extLst>
              </p:cNvPr>
              <p:cNvSpPr>
                <a:spLocks noChangeShapeType="1"/>
              </p:cNvSpPr>
              <p:nvPr/>
            </p:nvSpPr>
            <p:spPr bwMode="auto">
              <a:xfrm>
                <a:off x="4272" y="2400"/>
                <a:ext cx="96"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82" name="Line 196">
                <a:extLst>
                  <a:ext uri="{FF2B5EF4-FFF2-40B4-BE49-F238E27FC236}">
                    <a16:creationId xmlns:a16="http://schemas.microsoft.com/office/drawing/2014/main" id="{797D576B-1630-A7A3-62AF-8566CFCD3D1F}"/>
                  </a:ext>
                </a:extLst>
              </p:cNvPr>
              <p:cNvSpPr>
                <a:spLocks noChangeShapeType="1"/>
              </p:cNvSpPr>
              <p:nvPr/>
            </p:nvSpPr>
            <p:spPr bwMode="auto">
              <a:xfrm>
                <a:off x="4368" y="2400"/>
                <a:ext cx="0" cy="96"/>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1580" name="Rectangle 198">
              <a:extLst>
                <a:ext uri="{FF2B5EF4-FFF2-40B4-BE49-F238E27FC236}">
                  <a16:creationId xmlns:a16="http://schemas.microsoft.com/office/drawing/2014/main" id="{2E7B840C-35BD-E7AD-CC7B-AECEA5171B4A}"/>
                </a:ext>
              </a:extLst>
            </p:cNvPr>
            <p:cNvSpPr>
              <a:spLocks noChangeArrowheads="1"/>
            </p:cNvSpPr>
            <p:nvPr/>
          </p:nvSpPr>
          <p:spPr bwMode="auto">
            <a:xfrm>
              <a:off x="3312" y="2208"/>
              <a:ext cx="32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0066FF"/>
                  </a:solidFill>
                </a:rPr>
                <a:t>π</a:t>
              </a:r>
              <a:r>
                <a:rPr lang="en-US" altLang="en-US" sz="1600" b="1">
                  <a:solidFill>
                    <a:srgbClr val="0066FF"/>
                  </a:solidFill>
                </a:rPr>
                <a:t>/2</a:t>
              </a:r>
              <a:endParaRPr lang="en-US" altLang="en-US" sz="1600">
                <a:solidFill>
                  <a:srgbClr val="0066FF"/>
                </a:solidFill>
              </a:endParaRPr>
            </a:p>
          </p:txBody>
        </p:sp>
      </p:grpSp>
      <p:sp>
        <p:nvSpPr>
          <p:cNvPr id="22772" name="Rectangle 244">
            <a:extLst>
              <a:ext uri="{FF2B5EF4-FFF2-40B4-BE49-F238E27FC236}">
                <a16:creationId xmlns:a16="http://schemas.microsoft.com/office/drawing/2014/main" id="{C03254F5-D48F-DBB9-C747-AA11CA383FDD}"/>
              </a:ext>
            </a:extLst>
          </p:cNvPr>
          <p:cNvSpPr>
            <a:spLocks noChangeArrowheads="1"/>
          </p:cNvSpPr>
          <p:nvPr/>
        </p:nvSpPr>
        <p:spPr bwMode="auto">
          <a:xfrm>
            <a:off x="4724400" y="2133600"/>
            <a:ext cx="1981200" cy="213360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2732" name="Text Box 204">
            <a:extLst>
              <a:ext uri="{FF2B5EF4-FFF2-40B4-BE49-F238E27FC236}">
                <a16:creationId xmlns:a16="http://schemas.microsoft.com/office/drawing/2014/main" id="{EFC51DB9-B75F-0BE4-5CEB-55DF4F06BDA6}"/>
              </a:ext>
            </a:extLst>
          </p:cNvPr>
          <p:cNvSpPr txBox="1">
            <a:spLocks noChangeArrowheads="1"/>
          </p:cNvSpPr>
          <p:nvPr/>
        </p:nvSpPr>
        <p:spPr bwMode="auto">
          <a:xfrm>
            <a:off x="6781800" y="25908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8000"/>
                </a:solidFill>
              </a:rPr>
              <a:t>- V</a:t>
            </a:r>
            <a:r>
              <a:rPr lang="en-US" altLang="en-US" sz="1800" b="1" baseline="-25000">
                <a:solidFill>
                  <a:srgbClr val="008000"/>
                </a:solidFill>
              </a:rPr>
              <a:t>C</a:t>
            </a:r>
            <a:endParaRPr lang="en-US" altLang="en-US" sz="1800">
              <a:solidFill>
                <a:srgbClr val="008000"/>
              </a:solidFill>
            </a:endParaRPr>
          </a:p>
        </p:txBody>
      </p:sp>
      <p:grpSp>
        <p:nvGrpSpPr>
          <p:cNvPr id="22831" name="Group 303">
            <a:extLst>
              <a:ext uri="{FF2B5EF4-FFF2-40B4-BE49-F238E27FC236}">
                <a16:creationId xmlns:a16="http://schemas.microsoft.com/office/drawing/2014/main" id="{72542BFA-BAD0-73FD-6E26-E6342364E6F0}"/>
              </a:ext>
            </a:extLst>
          </p:cNvPr>
          <p:cNvGrpSpPr>
            <a:grpSpLocks/>
          </p:cNvGrpSpPr>
          <p:nvPr/>
        </p:nvGrpSpPr>
        <p:grpSpPr bwMode="auto">
          <a:xfrm>
            <a:off x="6858000" y="2147888"/>
            <a:ext cx="1981200" cy="1662112"/>
            <a:chOff x="4320" y="1353"/>
            <a:chExt cx="1248" cy="1047"/>
          </a:xfrm>
        </p:grpSpPr>
        <p:grpSp>
          <p:nvGrpSpPr>
            <p:cNvPr id="21570" name="Group 298">
              <a:extLst>
                <a:ext uri="{FF2B5EF4-FFF2-40B4-BE49-F238E27FC236}">
                  <a16:creationId xmlns:a16="http://schemas.microsoft.com/office/drawing/2014/main" id="{449C873D-CBC1-64C0-C34F-9FFEBC707B9E}"/>
                </a:ext>
              </a:extLst>
            </p:cNvPr>
            <p:cNvGrpSpPr>
              <a:grpSpLocks/>
            </p:cNvGrpSpPr>
            <p:nvPr/>
          </p:nvGrpSpPr>
          <p:grpSpPr bwMode="auto">
            <a:xfrm>
              <a:off x="4320" y="1353"/>
              <a:ext cx="336" cy="807"/>
              <a:chOff x="4320" y="1353"/>
              <a:chExt cx="336" cy="807"/>
            </a:xfrm>
          </p:grpSpPr>
          <p:sp>
            <p:nvSpPr>
              <p:cNvPr id="21577" name="Line 201">
                <a:extLst>
                  <a:ext uri="{FF2B5EF4-FFF2-40B4-BE49-F238E27FC236}">
                    <a16:creationId xmlns:a16="http://schemas.microsoft.com/office/drawing/2014/main" id="{C5AF25C5-BAA5-87F6-1C6E-5F3D60AE1BCB}"/>
                  </a:ext>
                </a:extLst>
              </p:cNvPr>
              <p:cNvSpPr>
                <a:spLocks noChangeShapeType="1"/>
              </p:cNvSpPr>
              <p:nvPr/>
            </p:nvSpPr>
            <p:spPr bwMode="auto">
              <a:xfrm flipV="1">
                <a:off x="4608" y="1440"/>
                <a:ext cx="0" cy="720"/>
              </a:xfrm>
              <a:prstGeom prst="line">
                <a:avLst/>
              </a:prstGeom>
              <a:noFill/>
              <a:ln w="38100">
                <a:solidFill>
                  <a:srgbClr val="99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78" name="Text Box 203">
                <a:extLst>
                  <a:ext uri="{FF2B5EF4-FFF2-40B4-BE49-F238E27FC236}">
                    <a16:creationId xmlns:a16="http://schemas.microsoft.com/office/drawing/2014/main" id="{DD32DB3B-3AC2-330D-AED9-E4B1E1A267F3}"/>
                  </a:ext>
                </a:extLst>
              </p:cNvPr>
              <p:cNvSpPr txBox="1">
                <a:spLocks noChangeArrowheads="1"/>
              </p:cNvSpPr>
              <p:nvPr/>
            </p:nvSpPr>
            <p:spPr bwMode="auto">
              <a:xfrm>
                <a:off x="4320" y="1353"/>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FF"/>
                    </a:solidFill>
                  </a:rPr>
                  <a:t>V</a:t>
                </a:r>
                <a:r>
                  <a:rPr lang="en-US" altLang="en-US" sz="1800" b="1" baseline="-25000">
                    <a:solidFill>
                      <a:srgbClr val="9900FF"/>
                    </a:solidFill>
                  </a:rPr>
                  <a:t>L</a:t>
                </a:r>
                <a:endParaRPr lang="en-US" altLang="en-US" sz="1800"/>
              </a:p>
            </p:txBody>
          </p:sp>
        </p:grpSp>
        <p:grpSp>
          <p:nvGrpSpPr>
            <p:cNvPr id="21571" name="Group 297">
              <a:extLst>
                <a:ext uri="{FF2B5EF4-FFF2-40B4-BE49-F238E27FC236}">
                  <a16:creationId xmlns:a16="http://schemas.microsoft.com/office/drawing/2014/main" id="{96BB4166-5764-2B10-29EB-9B624B14E8F6}"/>
                </a:ext>
              </a:extLst>
            </p:cNvPr>
            <p:cNvGrpSpPr>
              <a:grpSpLocks/>
            </p:cNvGrpSpPr>
            <p:nvPr/>
          </p:nvGrpSpPr>
          <p:grpSpPr bwMode="auto">
            <a:xfrm>
              <a:off x="4608" y="2160"/>
              <a:ext cx="960" cy="231"/>
              <a:chOff x="4608" y="2160"/>
              <a:chExt cx="960" cy="231"/>
            </a:xfrm>
          </p:grpSpPr>
          <p:sp>
            <p:nvSpPr>
              <p:cNvPr id="21575" name="Line 199">
                <a:extLst>
                  <a:ext uri="{FF2B5EF4-FFF2-40B4-BE49-F238E27FC236}">
                    <a16:creationId xmlns:a16="http://schemas.microsoft.com/office/drawing/2014/main" id="{5E468E60-A8FD-332D-87A9-B26CB376AF50}"/>
                  </a:ext>
                </a:extLst>
              </p:cNvPr>
              <p:cNvSpPr>
                <a:spLocks noChangeShapeType="1"/>
              </p:cNvSpPr>
              <p:nvPr/>
            </p:nvSpPr>
            <p:spPr bwMode="auto">
              <a:xfrm>
                <a:off x="4608" y="2169"/>
                <a:ext cx="816"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76" name="Text Box 205">
                <a:extLst>
                  <a:ext uri="{FF2B5EF4-FFF2-40B4-BE49-F238E27FC236}">
                    <a16:creationId xmlns:a16="http://schemas.microsoft.com/office/drawing/2014/main" id="{EEC7070B-C7EB-CCF6-B45B-78C44F84FE21}"/>
                  </a:ext>
                </a:extLst>
              </p:cNvPr>
              <p:cNvSpPr txBox="1">
                <a:spLocks noChangeArrowheads="1"/>
              </p:cNvSpPr>
              <p:nvPr/>
            </p:nvSpPr>
            <p:spPr bwMode="auto">
              <a:xfrm>
                <a:off x="5232" y="2160"/>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V</a:t>
                </a:r>
                <a:r>
                  <a:rPr lang="en-US" altLang="en-US" sz="1800" b="1" baseline="-25000">
                    <a:solidFill>
                      <a:srgbClr val="0000FF"/>
                    </a:solidFill>
                  </a:rPr>
                  <a:t>R</a:t>
                </a:r>
                <a:endParaRPr lang="en-US" altLang="en-US" sz="1800">
                  <a:solidFill>
                    <a:srgbClr val="0000FF"/>
                  </a:solidFill>
                </a:endParaRPr>
              </a:p>
            </p:txBody>
          </p:sp>
        </p:grpSp>
        <p:grpSp>
          <p:nvGrpSpPr>
            <p:cNvPr id="21572" name="Group 296">
              <a:extLst>
                <a:ext uri="{FF2B5EF4-FFF2-40B4-BE49-F238E27FC236}">
                  <a16:creationId xmlns:a16="http://schemas.microsoft.com/office/drawing/2014/main" id="{DB7511D7-1C26-3C6D-8462-FC871144CCC4}"/>
                </a:ext>
              </a:extLst>
            </p:cNvPr>
            <p:cNvGrpSpPr>
              <a:grpSpLocks/>
            </p:cNvGrpSpPr>
            <p:nvPr/>
          </p:nvGrpSpPr>
          <p:grpSpPr bwMode="auto">
            <a:xfrm>
              <a:off x="4608" y="2169"/>
              <a:ext cx="624" cy="231"/>
              <a:chOff x="4608" y="2169"/>
              <a:chExt cx="624" cy="231"/>
            </a:xfrm>
          </p:grpSpPr>
          <p:sp>
            <p:nvSpPr>
              <p:cNvPr id="21573" name="Line 200">
                <a:extLst>
                  <a:ext uri="{FF2B5EF4-FFF2-40B4-BE49-F238E27FC236}">
                    <a16:creationId xmlns:a16="http://schemas.microsoft.com/office/drawing/2014/main" id="{F0889460-F44C-2EDC-E2E2-C4829B4C8660}"/>
                  </a:ext>
                </a:extLst>
              </p:cNvPr>
              <p:cNvSpPr>
                <a:spLocks noChangeShapeType="1"/>
              </p:cNvSpPr>
              <p:nvPr/>
            </p:nvSpPr>
            <p:spPr bwMode="auto">
              <a:xfrm>
                <a:off x="4608" y="2169"/>
                <a:ext cx="576"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74" name="Text Box 206">
                <a:extLst>
                  <a:ext uri="{FF2B5EF4-FFF2-40B4-BE49-F238E27FC236}">
                    <a16:creationId xmlns:a16="http://schemas.microsoft.com/office/drawing/2014/main" id="{96C2EBD5-E8A0-7DC2-4EF8-42ED395BA81A}"/>
                  </a:ext>
                </a:extLst>
              </p:cNvPr>
              <p:cNvSpPr txBox="1">
                <a:spLocks noChangeArrowheads="1"/>
              </p:cNvSpPr>
              <p:nvPr/>
            </p:nvSpPr>
            <p:spPr bwMode="auto">
              <a:xfrm>
                <a:off x="5040" y="2169"/>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I</a:t>
                </a:r>
                <a:endParaRPr lang="en-US" altLang="en-US" sz="1800">
                  <a:solidFill>
                    <a:srgbClr val="FF0000"/>
                  </a:solidFill>
                </a:endParaRPr>
              </a:p>
            </p:txBody>
          </p:sp>
        </p:grpSp>
      </p:grpSp>
      <p:grpSp>
        <p:nvGrpSpPr>
          <p:cNvPr id="22830" name="Group 302">
            <a:extLst>
              <a:ext uri="{FF2B5EF4-FFF2-40B4-BE49-F238E27FC236}">
                <a16:creationId xmlns:a16="http://schemas.microsoft.com/office/drawing/2014/main" id="{6C8F09F4-B1EB-8700-12A0-416A0D3BAE04}"/>
              </a:ext>
            </a:extLst>
          </p:cNvPr>
          <p:cNvGrpSpPr>
            <a:grpSpLocks/>
          </p:cNvGrpSpPr>
          <p:nvPr/>
        </p:nvGrpSpPr>
        <p:grpSpPr bwMode="auto">
          <a:xfrm>
            <a:off x="7315200" y="3048000"/>
            <a:ext cx="585788" cy="395288"/>
            <a:chOff x="4608" y="1920"/>
            <a:chExt cx="369" cy="249"/>
          </a:xfrm>
        </p:grpSpPr>
        <p:grpSp>
          <p:nvGrpSpPr>
            <p:cNvPr id="21566" name="Group 207">
              <a:extLst>
                <a:ext uri="{FF2B5EF4-FFF2-40B4-BE49-F238E27FC236}">
                  <a16:creationId xmlns:a16="http://schemas.microsoft.com/office/drawing/2014/main" id="{78D03C20-2868-B298-86B7-00A6CF5CF304}"/>
                </a:ext>
              </a:extLst>
            </p:cNvPr>
            <p:cNvGrpSpPr>
              <a:grpSpLocks/>
            </p:cNvGrpSpPr>
            <p:nvPr/>
          </p:nvGrpSpPr>
          <p:grpSpPr bwMode="auto">
            <a:xfrm>
              <a:off x="4608" y="2073"/>
              <a:ext cx="96" cy="96"/>
              <a:chOff x="4272" y="2400"/>
              <a:chExt cx="96" cy="96"/>
            </a:xfrm>
          </p:grpSpPr>
          <p:sp>
            <p:nvSpPr>
              <p:cNvPr id="21568" name="Line 208">
                <a:extLst>
                  <a:ext uri="{FF2B5EF4-FFF2-40B4-BE49-F238E27FC236}">
                    <a16:creationId xmlns:a16="http://schemas.microsoft.com/office/drawing/2014/main" id="{46F670AA-5A88-E517-6059-CF6F0F35E2DD}"/>
                  </a:ext>
                </a:extLst>
              </p:cNvPr>
              <p:cNvSpPr>
                <a:spLocks noChangeShapeType="1"/>
              </p:cNvSpPr>
              <p:nvPr/>
            </p:nvSpPr>
            <p:spPr bwMode="auto">
              <a:xfrm>
                <a:off x="4272" y="2400"/>
                <a:ext cx="96"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69" name="Line 209">
                <a:extLst>
                  <a:ext uri="{FF2B5EF4-FFF2-40B4-BE49-F238E27FC236}">
                    <a16:creationId xmlns:a16="http://schemas.microsoft.com/office/drawing/2014/main" id="{30865198-02A3-5C04-92DF-4624AC54E4C4}"/>
                  </a:ext>
                </a:extLst>
              </p:cNvPr>
              <p:cNvSpPr>
                <a:spLocks noChangeShapeType="1"/>
              </p:cNvSpPr>
              <p:nvPr/>
            </p:nvSpPr>
            <p:spPr bwMode="auto">
              <a:xfrm>
                <a:off x="4368" y="2400"/>
                <a:ext cx="0" cy="96"/>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1567" name="Rectangle 213">
              <a:extLst>
                <a:ext uri="{FF2B5EF4-FFF2-40B4-BE49-F238E27FC236}">
                  <a16:creationId xmlns:a16="http://schemas.microsoft.com/office/drawing/2014/main" id="{F599514B-7E87-3EB9-94A4-46D7A17AECC9}"/>
                </a:ext>
              </a:extLst>
            </p:cNvPr>
            <p:cNvSpPr>
              <a:spLocks noChangeArrowheads="1"/>
            </p:cNvSpPr>
            <p:nvPr/>
          </p:nvSpPr>
          <p:spPr bwMode="auto">
            <a:xfrm>
              <a:off x="4656" y="1920"/>
              <a:ext cx="32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0066FF"/>
                  </a:solidFill>
                </a:rPr>
                <a:t>π</a:t>
              </a:r>
              <a:r>
                <a:rPr lang="en-US" altLang="en-US" sz="1600" b="1">
                  <a:solidFill>
                    <a:srgbClr val="0066FF"/>
                  </a:solidFill>
                </a:rPr>
                <a:t>/2</a:t>
              </a:r>
              <a:endParaRPr lang="en-US" altLang="en-US" sz="1600">
                <a:solidFill>
                  <a:srgbClr val="0066FF"/>
                </a:solidFill>
              </a:endParaRPr>
            </a:p>
          </p:txBody>
        </p:sp>
      </p:grpSp>
      <p:sp>
        <p:nvSpPr>
          <p:cNvPr id="22794" name="Rectangle 266">
            <a:extLst>
              <a:ext uri="{FF2B5EF4-FFF2-40B4-BE49-F238E27FC236}">
                <a16:creationId xmlns:a16="http://schemas.microsoft.com/office/drawing/2014/main" id="{B77CEB80-EC8F-C3D7-9008-5313EAFA99B9}"/>
              </a:ext>
            </a:extLst>
          </p:cNvPr>
          <p:cNvSpPr>
            <a:spLocks noChangeArrowheads="1"/>
          </p:cNvSpPr>
          <p:nvPr/>
        </p:nvSpPr>
        <p:spPr bwMode="auto">
          <a:xfrm>
            <a:off x="6781800" y="2133600"/>
            <a:ext cx="2057400" cy="213360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22797" name="Group 269">
            <a:extLst>
              <a:ext uri="{FF2B5EF4-FFF2-40B4-BE49-F238E27FC236}">
                <a16:creationId xmlns:a16="http://schemas.microsoft.com/office/drawing/2014/main" id="{9B715F7D-85E5-22E6-ADE9-CA282D8A3531}"/>
              </a:ext>
            </a:extLst>
          </p:cNvPr>
          <p:cNvGrpSpPr>
            <a:grpSpLocks/>
          </p:cNvGrpSpPr>
          <p:nvPr/>
        </p:nvGrpSpPr>
        <p:grpSpPr bwMode="auto">
          <a:xfrm>
            <a:off x="5410200" y="4343400"/>
            <a:ext cx="2743200" cy="1447800"/>
            <a:chOff x="3840" y="3072"/>
            <a:chExt cx="1728" cy="912"/>
          </a:xfrm>
        </p:grpSpPr>
        <p:sp>
          <p:nvSpPr>
            <p:cNvPr id="21552" name="Line 215">
              <a:extLst>
                <a:ext uri="{FF2B5EF4-FFF2-40B4-BE49-F238E27FC236}">
                  <a16:creationId xmlns:a16="http://schemas.microsoft.com/office/drawing/2014/main" id="{151A605B-1E5A-4212-9FE6-2B2E46FE9A42}"/>
                </a:ext>
              </a:extLst>
            </p:cNvPr>
            <p:cNvSpPr>
              <a:spLocks noChangeShapeType="1"/>
            </p:cNvSpPr>
            <p:nvPr/>
          </p:nvSpPr>
          <p:spPr bwMode="auto">
            <a:xfrm>
              <a:off x="4368" y="3408"/>
              <a:ext cx="816" cy="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3" name="Line 216">
              <a:extLst>
                <a:ext uri="{FF2B5EF4-FFF2-40B4-BE49-F238E27FC236}">
                  <a16:creationId xmlns:a16="http://schemas.microsoft.com/office/drawing/2014/main" id="{2BC68E71-14FC-36D6-D5B6-2D50E78BC726}"/>
                </a:ext>
              </a:extLst>
            </p:cNvPr>
            <p:cNvSpPr>
              <a:spLocks noChangeShapeType="1"/>
            </p:cNvSpPr>
            <p:nvPr/>
          </p:nvSpPr>
          <p:spPr bwMode="auto">
            <a:xfrm>
              <a:off x="4368" y="3408"/>
              <a:ext cx="576"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4" name="Text Box 219">
              <a:extLst>
                <a:ext uri="{FF2B5EF4-FFF2-40B4-BE49-F238E27FC236}">
                  <a16:creationId xmlns:a16="http://schemas.microsoft.com/office/drawing/2014/main" id="{4A84F2B9-07BB-262B-A71E-7EFA1A17CBA7}"/>
                </a:ext>
              </a:extLst>
            </p:cNvPr>
            <p:cNvSpPr txBox="1">
              <a:spLocks noChangeArrowheads="1"/>
            </p:cNvSpPr>
            <p:nvPr/>
          </p:nvSpPr>
          <p:spPr bwMode="auto">
            <a:xfrm>
              <a:off x="3840" y="3197"/>
              <a:ext cx="5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9900FF"/>
                  </a:solidFill>
                </a:rPr>
                <a:t>V</a:t>
              </a:r>
              <a:r>
                <a:rPr lang="en-US" altLang="en-US" sz="1800" b="1" baseline="-25000">
                  <a:solidFill>
                    <a:srgbClr val="9900FF"/>
                  </a:solidFill>
                </a:rPr>
                <a:t>L </a:t>
              </a:r>
              <a:r>
                <a:rPr lang="en-US" altLang="en-US" sz="1800" b="1">
                  <a:solidFill>
                    <a:srgbClr val="008000"/>
                  </a:solidFill>
                </a:rPr>
                <a:t>- V</a:t>
              </a:r>
              <a:r>
                <a:rPr lang="en-US" altLang="en-US" sz="1800" b="1" baseline="-25000">
                  <a:solidFill>
                    <a:srgbClr val="008000"/>
                  </a:solidFill>
                </a:rPr>
                <a:t>C</a:t>
              </a:r>
            </a:p>
          </p:txBody>
        </p:sp>
        <p:sp>
          <p:nvSpPr>
            <p:cNvPr id="21555" name="Text Box 221">
              <a:extLst>
                <a:ext uri="{FF2B5EF4-FFF2-40B4-BE49-F238E27FC236}">
                  <a16:creationId xmlns:a16="http://schemas.microsoft.com/office/drawing/2014/main" id="{24A269DC-EDF8-09B8-EB8A-4759732D0A01}"/>
                </a:ext>
              </a:extLst>
            </p:cNvPr>
            <p:cNvSpPr txBox="1">
              <a:spLocks noChangeArrowheads="1"/>
            </p:cNvSpPr>
            <p:nvPr/>
          </p:nvSpPr>
          <p:spPr bwMode="auto">
            <a:xfrm>
              <a:off x="5040" y="3417"/>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V</a:t>
              </a:r>
              <a:r>
                <a:rPr lang="en-US" altLang="en-US" sz="1800" b="1" baseline="-25000">
                  <a:solidFill>
                    <a:srgbClr val="0000FF"/>
                  </a:solidFill>
                </a:rPr>
                <a:t>R</a:t>
              </a:r>
              <a:endParaRPr lang="en-US" altLang="en-US" sz="1800">
                <a:solidFill>
                  <a:srgbClr val="0000FF"/>
                </a:solidFill>
              </a:endParaRPr>
            </a:p>
          </p:txBody>
        </p:sp>
        <p:sp>
          <p:nvSpPr>
            <p:cNvPr id="21556" name="Text Box 222">
              <a:extLst>
                <a:ext uri="{FF2B5EF4-FFF2-40B4-BE49-F238E27FC236}">
                  <a16:creationId xmlns:a16="http://schemas.microsoft.com/office/drawing/2014/main" id="{09E9A24D-EAD0-BF78-5F37-1E9DE7D5AD0F}"/>
                </a:ext>
              </a:extLst>
            </p:cNvPr>
            <p:cNvSpPr txBox="1">
              <a:spLocks noChangeArrowheads="1"/>
            </p:cNvSpPr>
            <p:nvPr/>
          </p:nvSpPr>
          <p:spPr bwMode="auto">
            <a:xfrm>
              <a:off x="4800" y="341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I</a:t>
              </a:r>
              <a:endParaRPr lang="en-US" altLang="en-US" sz="1800">
                <a:solidFill>
                  <a:srgbClr val="FF0000"/>
                </a:solidFill>
              </a:endParaRPr>
            </a:p>
          </p:txBody>
        </p:sp>
        <p:sp>
          <p:nvSpPr>
            <p:cNvPr id="21557" name="Line 231">
              <a:extLst>
                <a:ext uri="{FF2B5EF4-FFF2-40B4-BE49-F238E27FC236}">
                  <a16:creationId xmlns:a16="http://schemas.microsoft.com/office/drawing/2014/main" id="{B4E6E838-E5B3-70D6-73E5-77FB342CE24B}"/>
                </a:ext>
              </a:extLst>
            </p:cNvPr>
            <p:cNvSpPr>
              <a:spLocks noChangeShapeType="1"/>
            </p:cNvSpPr>
            <p:nvPr/>
          </p:nvSpPr>
          <p:spPr bwMode="auto">
            <a:xfrm flipV="1">
              <a:off x="4368" y="3168"/>
              <a:ext cx="0" cy="240"/>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8" name="Line 232">
              <a:extLst>
                <a:ext uri="{FF2B5EF4-FFF2-40B4-BE49-F238E27FC236}">
                  <a16:creationId xmlns:a16="http://schemas.microsoft.com/office/drawing/2014/main" id="{C9462016-2C50-F0F7-8CF0-342F9B014E0B}"/>
                </a:ext>
              </a:extLst>
            </p:cNvPr>
            <p:cNvSpPr>
              <a:spLocks noChangeShapeType="1"/>
            </p:cNvSpPr>
            <p:nvPr/>
          </p:nvSpPr>
          <p:spPr bwMode="auto">
            <a:xfrm>
              <a:off x="4368" y="3168"/>
              <a:ext cx="816" cy="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9" name="Line 233">
              <a:extLst>
                <a:ext uri="{FF2B5EF4-FFF2-40B4-BE49-F238E27FC236}">
                  <a16:creationId xmlns:a16="http://schemas.microsoft.com/office/drawing/2014/main" id="{296012DC-93CF-DBCC-5BDB-9C6EFAA8ADBE}"/>
                </a:ext>
              </a:extLst>
            </p:cNvPr>
            <p:cNvSpPr>
              <a:spLocks noChangeShapeType="1"/>
            </p:cNvSpPr>
            <p:nvPr/>
          </p:nvSpPr>
          <p:spPr bwMode="auto">
            <a:xfrm flipV="1">
              <a:off x="5184" y="3168"/>
              <a:ext cx="0" cy="240"/>
            </a:xfrm>
            <a:prstGeom prst="line">
              <a:avLst/>
            </a:prstGeom>
            <a:noFill/>
            <a:ln w="28575">
              <a:solidFill>
                <a:srgbClr val="0066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60" name="Line 237">
              <a:extLst>
                <a:ext uri="{FF2B5EF4-FFF2-40B4-BE49-F238E27FC236}">
                  <a16:creationId xmlns:a16="http://schemas.microsoft.com/office/drawing/2014/main" id="{5C17B1E4-0262-B036-6824-1CAD8A6F8132}"/>
                </a:ext>
              </a:extLst>
            </p:cNvPr>
            <p:cNvSpPr>
              <a:spLocks noChangeShapeType="1"/>
            </p:cNvSpPr>
            <p:nvPr/>
          </p:nvSpPr>
          <p:spPr bwMode="auto">
            <a:xfrm flipV="1">
              <a:off x="4368" y="3168"/>
              <a:ext cx="816" cy="240"/>
            </a:xfrm>
            <a:prstGeom prst="line">
              <a:avLst/>
            </a:prstGeom>
            <a:noFill/>
            <a:ln w="38100">
              <a:solidFill>
                <a:srgbClr val="CC00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61" name="Text Box 240">
              <a:extLst>
                <a:ext uri="{FF2B5EF4-FFF2-40B4-BE49-F238E27FC236}">
                  <a16:creationId xmlns:a16="http://schemas.microsoft.com/office/drawing/2014/main" id="{1FC08559-0461-2D3C-F93A-A8A211B6EE34}"/>
                </a:ext>
              </a:extLst>
            </p:cNvPr>
            <p:cNvSpPr txBox="1">
              <a:spLocks noChangeArrowheads="1"/>
            </p:cNvSpPr>
            <p:nvPr/>
          </p:nvSpPr>
          <p:spPr bwMode="auto">
            <a:xfrm>
              <a:off x="4512" y="312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00CC"/>
                  </a:solidFill>
                  <a:latin typeface="CommercialScript BT" pitchFamily="66" charset="0"/>
                </a:rPr>
                <a:t>E</a:t>
              </a:r>
              <a:endParaRPr lang="en-US" altLang="en-US" sz="1800">
                <a:solidFill>
                  <a:srgbClr val="CC00CC"/>
                </a:solidFill>
                <a:latin typeface="CommercialScript BT" pitchFamily="66" charset="0"/>
              </a:endParaRPr>
            </a:p>
          </p:txBody>
        </p:sp>
        <p:sp>
          <p:nvSpPr>
            <p:cNvPr id="21562" name="Arc 241">
              <a:extLst>
                <a:ext uri="{FF2B5EF4-FFF2-40B4-BE49-F238E27FC236}">
                  <a16:creationId xmlns:a16="http://schemas.microsoft.com/office/drawing/2014/main" id="{4ADC7B28-12FD-7A57-9A5D-A606EFB84605}"/>
                </a:ext>
              </a:extLst>
            </p:cNvPr>
            <p:cNvSpPr>
              <a:spLocks/>
            </p:cNvSpPr>
            <p:nvPr/>
          </p:nvSpPr>
          <p:spPr bwMode="auto">
            <a:xfrm>
              <a:off x="4704" y="3312"/>
              <a:ext cx="96" cy="96"/>
            </a:xfrm>
            <a:custGeom>
              <a:avLst/>
              <a:gdLst>
                <a:gd name="T0" fmla="*/ 0 w 21598"/>
                <a:gd name="T1" fmla="*/ 0 h 21600"/>
                <a:gd name="T2" fmla="*/ 0 w 21598"/>
                <a:gd name="T3" fmla="*/ 0 h 21600"/>
                <a:gd name="T4" fmla="*/ 0 w 21598"/>
                <a:gd name="T5" fmla="*/ 0 h 21600"/>
                <a:gd name="T6" fmla="*/ 0 60000 65536"/>
                <a:gd name="T7" fmla="*/ 0 60000 65536"/>
                <a:gd name="T8" fmla="*/ 0 60000 65536"/>
              </a:gdLst>
              <a:ahLst/>
              <a:cxnLst>
                <a:cxn ang="T6">
                  <a:pos x="T0" y="T1"/>
                </a:cxn>
                <a:cxn ang="T7">
                  <a:pos x="T2" y="T3"/>
                </a:cxn>
                <a:cxn ang="T8">
                  <a:pos x="T4" y="T5"/>
                </a:cxn>
              </a:cxnLst>
              <a:rect l="0" t="0" r="r" b="b"/>
              <a:pathLst>
                <a:path w="21598" h="21600" fill="none" extrusionOk="0">
                  <a:moveTo>
                    <a:pt x="-1" y="0"/>
                  </a:moveTo>
                  <a:cubicBezTo>
                    <a:pt x="11812" y="0"/>
                    <a:pt x="21434" y="9489"/>
                    <a:pt x="21597" y="21301"/>
                  </a:cubicBezTo>
                </a:path>
                <a:path w="21598" h="21600" stroke="0" extrusionOk="0">
                  <a:moveTo>
                    <a:pt x="-1" y="0"/>
                  </a:moveTo>
                  <a:cubicBezTo>
                    <a:pt x="11812" y="0"/>
                    <a:pt x="21434" y="9489"/>
                    <a:pt x="21597" y="21301"/>
                  </a:cubicBezTo>
                  <a:lnTo>
                    <a:pt x="0" y="21600"/>
                  </a:lnTo>
                  <a:lnTo>
                    <a:pt x="-1" y="0"/>
                  </a:lnTo>
                  <a:close/>
                </a:path>
              </a:pathLst>
            </a:cu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563" name="Text Box 242">
              <a:extLst>
                <a:ext uri="{FF2B5EF4-FFF2-40B4-BE49-F238E27FC236}">
                  <a16:creationId xmlns:a16="http://schemas.microsoft.com/office/drawing/2014/main" id="{9260B04B-3377-33F8-18F0-B2A6F184D483}"/>
                </a:ext>
              </a:extLst>
            </p:cNvPr>
            <p:cNvSpPr txBox="1">
              <a:spLocks noChangeArrowheads="1"/>
            </p:cNvSpPr>
            <p:nvPr/>
          </p:nvSpPr>
          <p:spPr bwMode="auto">
            <a:xfrm>
              <a:off x="4800" y="3216"/>
              <a:ext cx="19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600" b="1">
                  <a:solidFill>
                    <a:srgbClr val="CC00CC"/>
                  </a:solidFill>
                  <a:cs typeface="Arial" panose="020B0604020202020204" pitchFamily="34" charset="0"/>
                </a:rPr>
                <a:t>Φ</a:t>
              </a:r>
            </a:p>
          </p:txBody>
        </p:sp>
        <p:sp>
          <p:nvSpPr>
            <p:cNvPr id="21564" name="Text Box 243">
              <a:extLst>
                <a:ext uri="{FF2B5EF4-FFF2-40B4-BE49-F238E27FC236}">
                  <a16:creationId xmlns:a16="http://schemas.microsoft.com/office/drawing/2014/main" id="{BF157510-79B7-78FF-18A2-5BE0285F15A6}"/>
                </a:ext>
              </a:extLst>
            </p:cNvPr>
            <p:cNvSpPr txBox="1">
              <a:spLocks noChangeArrowheads="1"/>
            </p:cNvSpPr>
            <p:nvPr/>
          </p:nvSpPr>
          <p:spPr bwMode="auto">
            <a:xfrm>
              <a:off x="3888" y="3648"/>
              <a:ext cx="16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CC"/>
                  </a:solidFill>
                  <a:latin typeface="CommercialScript BT" pitchFamily="66" charset="0"/>
                </a:rPr>
                <a:t>E  </a:t>
              </a:r>
              <a:r>
                <a:rPr lang="en-US" altLang="en-US" sz="1800" b="1">
                  <a:solidFill>
                    <a:srgbClr val="CC00CC"/>
                  </a:solidFill>
                </a:rPr>
                <a:t>= </a:t>
              </a:r>
              <a:r>
                <a:rPr lang="en-US" altLang="en-US" sz="1800">
                  <a:solidFill>
                    <a:srgbClr val="CC00CC"/>
                  </a:solidFill>
                  <a:latin typeface="Arial Black" panose="020B0A04020102020204" pitchFamily="34" charset="0"/>
                  <a:cs typeface="Arial" panose="020B0604020202020204" pitchFamily="34" charset="0"/>
                </a:rPr>
                <a:t>√ </a:t>
              </a:r>
              <a:r>
                <a:rPr lang="en-US" altLang="en-US" sz="1800" b="1">
                  <a:solidFill>
                    <a:srgbClr val="CC00CC"/>
                  </a:solidFill>
                  <a:cs typeface="Arial" panose="020B0604020202020204" pitchFamily="34" charset="0"/>
                </a:rPr>
                <a:t>[</a:t>
              </a:r>
              <a:r>
                <a:rPr lang="en-US" altLang="en-US" sz="1800" b="1">
                  <a:solidFill>
                    <a:srgbClr val="CC00CC"/>
                  </a:solidFill>
                </a:rPr>
                <a:t>V</a:t>
              </a:r>
              <a:r>
                <a:rPr lang="en-US" altLang="en-US" sz="1800" b="1" baseline="-25000">
                  <a:solidFill>
                    <a:srgbClr val="CC00CC"/>
                  </a:solidFill>
                </a:rPr>
                <a:t>R</a:t>
              </a:r>
              <a:r>
                <a:rPr lang="en-US" altLang="en-US" sz="1800" b="1" baseline="30000">
                  <a:solidFill>
                    <a:srgbClr val="CC00CC"/>
                  </a:solidFill>
                </a:rPr>
                <a:t>2</a:t>
              </a:r>
              <a:r>
                <a:rPr lang="en-US" altLang="en-US" sz="1800" b="1">
                  <a:solidFill>
                    <a:srgbClr val="CC00CC"/>
                  </a:solidFill>
                </a:rPr>
                <a:t> + (V</a:t>
              </a:r>
              <a:r>
                <a:rPr lang="en-US" altLang="en-US" sz="1800" b="1" baseline="-25000">
                  <a:solidFill>
                    <a:srgbClr val="CC00CC"/>
                  </a:solidFill>
                </a:rPr>
                <a:t>L</a:t>
              </a:r>
              <a:r>
                <a:rPr lang="en-US" altLang="en-US" sz="1800" b="1">
                  <a:solidFill>
                    <a:srgbClr val="CC00CC"/>
                  </a:solidFill>
                </a:rPr>
                <a:t> – V</a:t>
              </a:r>
              <a:r>
                <a:rPr lang="en-US" altLang="en-US" sz="1800" b="1" baseline="-25000">
                  <a:solidFill>
                    <a:srgbClr val="CC00CC"/>
                  </a:solidFill>
                </a:rPr>
                <a:t>C</a:t>
              </a:r>
              <a:r>
                <a:rPr lang="en-US" altLang="en-US" sz="1800" b="1">
                  <a:solidFill>
                    <a:srgbClr val="CC00CC"/>
                  </a:solidFill>
                </a:rPr>
                <a:t>)</a:t>
              </a:r>
              <a:r>
                <a:rPr lang="en-US" altLang="en-US" sz="1800" b="1" baseline="30000">
                  <a:solidFill>
                    <a:srgbClr val="CC00CC"/>
                  </a:solidFill>
                </a:rPr>
                <a:t>2</a:t>
              </a:r>
              <a:r>
                <a:rPr lang="en-US" altLang="en-US" sz="1800" b="1">
                  <a:solidFill>
                    <a:srgbClr val="CC00CC"/>
                  </a:solidFill>
                </a:rPr>
                <a:t>]</a:t>
              </a:r>
            </a:p>
          </p:txBody>
        </p:sp>
        <p:sp>
          <p:nvSpPr>
            <p:cNvPr id="21565" name="Rectangle 268">
              <a:extLst>
                <a:ext uri="{FF2B5EF4-FFF2-40B4-BE49-F238E27FC236}">
                  <a16:creationId xmlns:a16="http://schemas.microsoft.com/office/drawing/2014/main" id="{B4D78480-CA61-16E4-8D2F-BEB8053E9DC4}"/>
                </a:ext>
              </a:extLst>
            </p:cNvPr>
            <p:cNvSpPr>
              <a:spLocks noChangeArrowheads="1"/>
            </p:cNvSpPr>
            <p:nvPr/>
          </p:nvSpPr>
          <p:spPr bwMode="auto">
            <a:xfrm>
              <a:off x="3840" y="3072"/>
              <a:ext cx="1728" cy="912"/>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2798" name="Text Box 270">
            <a:extLst>
              <a:ext uri="{FF2B5EF4-FFF2-40B4-BE49-F238E27FC236}">
                <a16:creationId xmlns:a16="http://schemas.microsoft.com/office/drawing/2014/main" id="{1F8E943F-B53A-5A1E-99AE-9A0DAF7F570E}"/>
              </a:ext>
            </a:extLst>
          </p:cNvPr>
          <p:cNvSpPr txBox="1">
            <a:spLocks noChangeArrowheads="1"/>
          </p:cNvSpPr>
          <p:nvPr/>
        </p:nvSpPr>
        <p:spPr bwMode="auto">
          <a:xfrm>
            <a:off x="304800" y="838200"/>
            <a:ext cx="40386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The applied emf appears as Voltage drops V</a:t>
            </a:r>
            <a:r>
              <a:rPr lang="en-US" altLang="en-US" sz="1800" b="1" baseline="-25000">
                <a:solidFill>
                  <a:srgbClr val="FF0000"/>
                </a:solidFill>
              </a:rPr>
              <a:t>R</a:t>
            </a:r>
            <a:r>
              <a:rPr lang="en-US" altLang="en-US" sz="1800" b="1">
                <a:solidFill>
                  <a:srgbClr val="FF0000"/>
                </a:solidFill>
              </a:rPr>
              <a:t>, V</a:t>
            </a:r>
            <a:r>
              <a:rPr lang="en-US" altLang="en-US" sz="1800" b="1" baseline="-25000">
                <a:solidFill>
                  <a:srgbClr val="FF0000"/>
                </a:solidFill>
              </a:rPr>
              <a:t>L</a:t>
            </a:r>
            <a:r>
              <a:rPr lang="en-US" altLang="en-US" sz="1800" b="1">
                <a:solidFill>
                  <a:srgbClr val="FF0000"/>
                </a:solidFill>
              </a:rPr>
              <a:t> and V</a:t>
            </a:r>
            <a:r>
              <a:rPr lang="en-US" altLang="en-US" sz="1800" b="1" baseline="-25000">
                <a:solidFill>
                  <a:srgbClr val="FF0000"/>
                </a:solidFill>
              </a:rPr>
              <a:t>C</a:t>
            </a:r>
            <a:r>
              <a:rPr lang="en-US" altLang="en-US" sz="1800" b="1">
                <a:solidFill>
                  <a:srgbClr val="FF0000"/>
                </a:solidFill>
              </a:rPr>
              <a:t>  across R, L and C respectively.</a:t>
            </a:r>
          </a:p>
        </p:txBody>
      </p:sp>
      <p:sp>
        <p:nvSpPr>
          <p:cNvPr id="22799" name="Rectangle 271">
            <a:extLst>
              <a:ext uri="{FF2B5EF4-FFF2-40B4-BE49-F238E27FC236}">
                <a16:creationId xmlns:a16="http://schemas.microsoft.com/office/drawing/2014/main" id="{FC9838AF-3999-30A9-0D4D-7F3C688038A7}"/>
              </a:ext>
            </a:extLst>
          </p:cNvPr>
          <p:cNvSpPr>
            <a:spLocks noChangeArrowheads="1"/>
          </p:cNvSpPr>
          <p:nvPr/>
        </p:nvSpPr>
        <p:spPr bwMode="auto">
          <a:xfrm>
            <a:off x="228600" y="3810000"/>
            <a:ext cx="25415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CC"/>
                </a:solidFill>
                <a:latin typeface="CommercialScript BT" pitchFamily="66" charset="0"/>
              </a:rPr>
              <a:t>E </a:t>
            </a:r>
            <a:r>
              <a:rPr lang="en-US" altLang="en-US" sz="1800" b="1">
                <a:solidFill>
                  <a:srgbClr val="CC00CC"/>
                </a:solidFill>
              </a:rPr>
              <a:t> = </a:t>
            </a:r>
            <a:r>
              <a:rPr lang="en-US" altLang="en-US" sz="1800" b="1">
                <a:solidFill>
                  <a:srgbClr val="CC00CC"/>
                </a:solidFill>
                <a:latin typeface="Arial Black" panose="020B0A04020102020204" pitchFamily="34" charset="0"/>
              </a:rPr>
              <a:t>√</a:t>
            </a:r>
            <a:r>
              <a:rPr lang="en-US" altLang="en-US" sz="1800" b="1">
                <a:solidFill>
                  <a:srgbClr val="CC00CC"/>
                </a:solidFill>
              </a:rPr>
              <a:t> [V</a:t>
            </a:r>
            <a:r>
              <a:rPr lang="en-US" altLang="en-US" sz="1800" b="1" baseline="-25000">
                <a:solidFill>
                  <a:srgbClr val="CC00CC"/>
                </a:solidFill>
              </a:rPr>
              <a:t>R</a:t>
            </a:r>
            <a:r>
              <a:rPr lang="en-US" altLang="en-US" sz="1800" b="1" baseline="30000">
                <a:solidFill>
                  <a:srgbClr val="CC00CC"/>
                </a:solidFill>
              </a:rPr>
              <a:t>2 </a:t>
            </a:r>
            <a:r>
              <a:rPr lang="en-US" altLang="en-US" sz="1800" b="1">
                <a:solidFill>
                  <a:srgbClr val="CC00CC"/>
                </a:solidFill>
              </a:rPr>
              <a:t>+ (V</a:t>
            </a:r>
            <a:r>
              <a:rPr lang="en-US" altLang="en-US" sz="1800" b="1" baseline="-25000">
                <a:solidFill>
                  <a:srgbClr val="CC00CC"/>
                </a:solidFill>
              </a:rPr>
              <a:t>L</a:t>
            </a:r>
            <a:r>
              <a:rPr lang="en-US" altLang="en-US" sz="1800" b="1">
                <a:solidFill>
                  <a:srgbClr val="CC00CC"/>
                </a:solidFill>
              </a:rPr>
              <a:t> – V</a:t>
            </a:r>
            <a:r>
              <a:rPr lang="en-US" altLang="en-US" sz="1800" b="1" baseline="-25000">
                <a:solidFill>
                  <a:srgbClr val="CC00CC"/>
                </a:solidFill>
              </a:rPr>
              <a:t>C</a:t>
            </a:r>
            <a:r>
              <a:rPr lang="en-US" altLang="en-US" sz="1800" b="1">
                <a:solidFill>
                  <a:srgbClr val="CC00CC"/>
                </a:solidFill>
              </a:rPr>
              <a:t>)</a:t>
            </a:r>
            <a:r>
              <a:rPr lang="en-US" altLang="en-US" sz="1800" b="1" baseline="30000">
                <a:solidFill>
                  <a:srgbClr val="CC00CC"/>
                </a:solidFill>
              </a:rPr>
              <a:t>2</a:t>
            </a:r>
            <a:r>
              <a:rPr lang="en-US" altLang="en-US" sz="1800" b="1">
                <a:solidFill>
                  <a:srgbClr val="CC00CC"/>
                </a:solidFill>
              </a:rPr>
              <a:t>]</a:t>
            </a:r>
          </a:p>
        </p:txBody>
      </p:sp>
      <p:grpSp>
        <p:nvGrpSpPr>
          <p:cNvPr id="22832" name="Group 304">
            <a:extLst>
              <a:ext uri="{FF2B5EF4-FFF2-40B4-BE49-F238E27FC236}">
                <a16:creationId xmlns:a16="http://schemas.microsoft.com/office/drawing/2014/main" id="{02E442BB-35F2-0EA7-A515-5A7CA304EA83}"/>
              </a:ext>
            </a:extLst>
          </p:cNvPr>
          <p:cNvGrpSpPr>
            <a:grpSpLocks/>
          </p:cNvGrpSpPr>
          <p:nvPr/>
        </p:nvGrpSpPr>
        <p:grpSpPr bwMode="auto">
          <a:xfrm>
            <a:off x="304800" y="4121150"/>
            <a:ext cx="2438400" cy="755650"/>
            <a:chOff x="192" y="2596"/>
            <a:chExt cx="1536" cy="476"/>
          </a:xfrm>
        </p:grpSpPr>
        <p:sp>
          <p:nvSpPr>
            <p:cNvPr id="21548" name="Text Box 272">
              <a:extLst>
                <a:ext uri="{FF2B5EF4-FFF2-40B4-BE49-F238E27FC236}">
                  <a16:creationId xmlns:a16="http://schemas.microsoft.com/office/drawing/2014/main" id="{B62C9B7F-64FB-7C3C-C84C-66C746B09ACD}"/>
                </a:ext>
              </a:extLst>
            </p:cNvPr>
            <p:cNvSpPr txBox="1">
              <a:spLocks noChangeArrowheads="1"/>
            </p:cNvSpPr>
            <p:nvPr/>
          </p:nvSpPr>
          <p:spPr bwMode="auto">
            <a:xfrm>
              <a:off x="192" y="2740"/>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I =</a:t>
              </a:r>
            </a:p>
          </p:txBody>
        </p:sp>
        <p:sp>
          <p:nvSpPr>
            <p:cNvPr id="21549" name="Text Box 273">
              <a:extLst>
                <a:ext uri="{FF2B5EF4-FFF2-40B4-BE49-F238E27FC236}">
                  <a16:creationId xmlns:a16="http://schemas.microsoft.com/office/drawing/2014/main" id="{2C41227C-4714-1266-8841-70A94FF73156}"/>
                </a:ext>
              </a:extLst>
            </p:cNvPr>
            <p:cNvSpPr txBox="1">
              <a:spLocks noChangeArrowheads="1"/>
            </p:cNvSpPr>
            <p:nvPr/>
          </p:nvSpPr>
          <p:spPr bwMode="auto">
            <a:xfrm>
              <a:off x="1056" y="259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latin typeface="CommercialScript BT" pitchFamily="66" charset="0"/>
                </a:rPr>
                <a:t>E</a:t>
              </a:r>
            </a:p>
          </p:txBody>
        </p:sp>
        <p:sp>
          <p:nvSpPr>
            <p:cNvPr id="21550" name="Line 274">
              <a:extLst>
                <a:ext uri="{FF2B5EF4-FFF2-40B4-BE49-F238E27FC236}">
                  <a16:creationId xmlns:a16="http://schemas.microsoft.com/office/drawing/2014/main" id="{DC05970B-523E-F123-4E2D-7AFDDC19CFDC}"/>
                </a:ext>
              </a:extLst>
            </p:cNvPr>
            <p:cNvSpPr>
              <a:spLocks noChangeShapeType="1"/>
            </p:cNvSpPr>
            <p:nvPr/>
          </p:nvSpPr>
          <p:spPr bwMode="auto">
            <a:xfrm flipV="1">
              <a:off x="432" y="2832"/>
              <a:ext cx="1296" cy="4"/>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51" name="Rectangle 275">
              <a:extLst>
                <a:ext uri="{FF2B5EF4-FFF2-40B4-BE49-F238E27FC236}">
                  <a16:creationId xmlns:a16="http://schemas.microsoft.com/office/drawing/2014/main" id="{43B5966C-F7C4-0A2D-4000-EA29F6281858}"/>
                </a:ext>
              </a:extLst>
            </p:cNvPr>
            <p:cNvSpPr>
              <a:spLocks noChangeArrowheads="1"/>
            </p:cNvSpPr>
            <p:nvPr/>
          </p:nvSpPr>
          <p:spPr bwMode="auto">
            <a:xfrm>
              <a:off x="432" y="2841"/>
              <a:ext cx="128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latin typeface="Arial Black" panose="020B0A04020102020204" pitchFamily="34" charset="0"/>
                </a:rPr>
                <a:t>√</a:t>
              </a:r>
              <a:r>
                <a:rPr lang="en-US" altLang="en-US" sz="1800" b="1">
                  <a:solidFill>
                    <a:srgbClr val="FF0000"/>
                  </a:solidFill>
                </a:rPr>
                <a:t> [R</a:t>
              </a:r>
              <a:r>
                <a:rPr lang="en-US" altLang="en-US" sz="1800" b="1" baseline="30000">
                  <a:solidFill>
                    <a:srgbClr val="FF0000"/>
                  </a:solidFill>
                </a:rPr>
                <a:t>2</a:t>
              </a:r>
              <a:r>
                <a:rPr lang="en-US" altLang="en-US" sz="1800" b="1">
                  <a:solidFill>
                    <a:srgbClr val="FF0000"/>
                  </a:solidFill>
                </a:rPr>
                <a:t> + (X</a:t>
              </a:r>
              <a:r>
                <a:rPr lang="en-US" altLang="en-US" sz="1800" b="1" baseline="-25000">
                  <a:solidFill>
                    <a:srgbClr val="FF0000"/>
                  </a:solidFill>
                </a:rPr>
                <a:t>L</a:t>
              </a:r>
              <a:r>
                <a:rPr lang="en-US" altLang="en-US" sz="1800" b="1">
                  <a:solidFill>
                    <a:srgbClr val="FF0000"/>
                  </a:solidFill>
                </a:rPr>
                <a:t> – X</a:t>
              </a:r>
              <a:r>
                <a:rPr lang="en-US" altLang="en-US" sz="1800" b="1" baseline="-25000">
                  <a:solidFill>
                    <a:srgbClr val="FF0000"/>
                  </a:solidFill>
                </a:rPr>
                <a:t>C</a:t>
              </a:r>
              <a:r>
                <a:rPr lang="en-US" altLang="en-US" sz="1800" b="1">
                  <a:solidFill>
                    <a:srgbClr val="FF0000"/>
                  </a:solidFill>
                </a:rPr>
                <a:t>)</a:t>
              </a:r>
              <a:r>
                <a:rPr lang="en-US" altLang="en-US" sz="1800" b="1" baseline="30000">
                  <a:solidFill>
                    <a:srgbClr val="FF0000"/>
                  </a:solidFill>
                </a:rPr>
                <a:t>2</a:t>
              </a:r>
              <a:r>
                <a:rPr lang="en-US" altLang="en-US" sz="1800" b="1">
                  <a:solidFill>
                    <a:srgbClr val="FF0000"/>
                  </a:solidFill>
                </a:rPr>
                <a:t>]</a:t>
              </a:r>
            </a:p>
          </p:txBody>
        </p:sp>
      </p:grpSp>
      <p:sp>
        <p:nvSpPr>
          <p:cNvPr id="22805" name="Text Box 277">
            <a:extLst>
              <a:ext uri="{FF2B5EF4-FFF2-40B4-BE49-F238E27FC236}">
                <a16:creationId xmlns:a16="http://schemas.microsoft.com/office/drawing/2014/main" id="{B191048F-8802-EF27-E981-DCF0344B0855}"/>
              </a:ext>
            </a:extLst>
          </p:cNvPr>
          <p:cNvSpPr txBox="1">
            <a:spLocks noChangeArrowheads="1"/>
          </p:cNvSpPr>
          <p:nvPr/>
        </p:nvSpPr>
        <p:spPr bwMode="auto">
          <a:xfrm>
            <a:off x="304800" y="4953000"/>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8000"/>
                </a:solidFill>
              </a:rPr>
              <a:t>Z = </a:t>
            </a:r>
            <a:r>
              <a:rPr lang="en-US" altLang="en-US" sz="1800" b="1">
                <a:solidFill>
                  <a:srgbClr val="008000"/>
                </a:solidFill>
                <a:latin typeface="Arial Black" panose="020B0A04020102020204" pitchFamily="34" charset="0"/>
              </a:rPr>
              <a:t>√</a:t>
            </a:r>
            <a:r>
              <a:rPr lang="en-US" altLang="en-US" sz="1800" b="1">
                <a:solidFill>
                  <a:srgbClr val="008000"/>
                </a:solidFill>
              </a:rPr>
              <a:t> [</a:t>
            </a:r>
            <a:r>
              <a:rPr lang="en-US" altLang="en-US" sz="1800" b="1">
                <a:solidFill>
                  <a:srgbClr val="006600"/>
                </a:solidFill>
              </a:rPr>
              <a:t>R</a:t>
            </a:r>
            <a:r>
              <a:rPr lang="en-US" altLang="en-US" sz="1800" b="1" baseline="30000">
                <a:solidFill>
                  <a:srgbClr val="006600"/>
                </a:solidFill>
              </a:rPr>
              <a:t>2</a:t>
            </a:r>
            <a:r>
              <a:rPr lang="en-US" altLang="en-US" sz="1800" b="1">
                <a:solidFill>
                  <a:srgbClr val="006600"/>
                </a:solidFill>
              </a:rPr>
              <a:t> + (X</a:t>
            </a:r>
            <a:r>
              <a:rPr lang="en-US" altLang="en-US" sz="1800" b="1" baseline="-25000">
                <a:solidFill>
                  <a:srgbClr val="006600"/>
                </a:solidFill>
              </a:rPr>
              <a:t>L</a:t>
            </a:r>
            <a:r>
              <a:rPr lang="en-US" altLang="en-US" sz="1800" b="1">
                <a:solidFill>
                  <a:srgbClr val="006600"/>
                </a:solidFill>
              </a:rPr>
              <a:t> – X</a:t>
            </a:r>
            <a:r>
              <a:rPr lang="en-US" altLang="en-US" sz="1800" b="1" baseline="-25000">
                <a:solidFill>
                  <a:srgbClr val="006600"/>
                </a:solidFill>
              </a:rPr>
              <a:t>C</a:t>
            </a:r>
            <a:r>
              <a:rPr lang="en-US" altLang="en-US" sz="1800" b="1">
                <a:solidFill>
                  <a:srgbClr val="006600"/>
                </a:solidFill>
              </a:rPr>
              <a:t>)</a:t>
            </a:r>
            <a:r>
              <a:rPr lang="en-US" altLang="en-US" sz="1800" b="1" baseline="30000">
                <a:solidFill>
                  <a:srgbClr val="006600"/>
                </a:solidFill>
              </a:rPr>
              <a:t>2</a:t>
            </a:r>
            <a:r>
              <a:rPr lang="en-US" altLang="en-US" sz="1800" b="1">
                <a:solidFill>
                  <a:srgbClr val="006600"/>
                </a:solidFill>
              </a:rPr>
              <a:t>]</a:t>
            </a:r>
          </a:p>
        </p:txBody>
      </p:sp>
      <p:sp>
        <p:nvSpPr>
          <p:cNvPr id="22806" name="Text Box 278">
            <a:extLst>
              <a:ext uri="{FF2B5EF4-FFF2-40B4-BE49-F238E27FC236}">
                <a16:creationId xmlns:a16="http://schemas.microsoft.com/office/drawing/2014/main" id="{E63A3AAD-C010-2D16-4469-486E60A0BF4E}"/>
              </a:ext>
            </a:extLst>
          </p:cNvPr>
          <p:cNvSpPr txBox="1">
            <a:spLocks noChangeArrowheads="1"/>
          </p:cNvSpPr>
          <p:nvPr/>
        </p:nvSpPr>
        <p:spPr bwMode="auto">
          <a:xfrm>
            <a:off x="304800" y="5410200"/>
            <a:ext cx="304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8000"/>
                </a:solidFill>
              </a:rPr>
              <a:t>Z = </a:t>
            </a:r>
            <a:r>
              <a:rPr lang="en-US" altLang="en-US" sz="1800" b="1">
                <a:solidFill>
                  <a:srgbClr val="008000"/>
                </a:solidFill>
                <a:latin typeface="Arial Black" panose="020B0A04020102020204" pitchFamily="34" charset="0"/>
              </a:rPr>
              <a:t>√</a:t>
            </a:r>
            <a:r>
              <a:rPr lang="en-US" altLang="en-US" sz="1800" b="1">
                <a:solidFill>
                  <a:srgbClr val="008000"/>
                </a:solidFill>
              </a:rPr>
              <a:t> [</a:t>
            </a:r>
            <a:r>
              <a:rPr lang="en-US" altLang="en-US" sz="1800" b="1">
                <a:solidFill>
                  <a:srgbClr val="006600"/>
                </a:solidFill>
              </a:rPr>
              <a:t>R</a:t>
            </a:r>
            <a:r>
              <a:rPr lang="en-US" altLang="en-US" sz="1800" b="1" baseline="30000">
                <a:solidFill>
                  <a:srgbClr val="006600"/>
                </a:solidFill>
              </a:rPr>
              <a:t>2</a:t>
            </a:r>
            <a:r>
              <a:rPr lang="en-US" altLang="en-US" sz="1800" b="1">
                <a:solidFill>
                  <a:srgbClr val="006600"/>
                </a:solidFill>
              </a:rPr>
              <a:t> + (</a:t>
            </a:r>
            <a:r>
              <a:rPr lang="el-GR" altLang="en-US" sz="1800" b="1">
                <a:solidFill>
                  <a:srgbClr val="006600"/>
                </a:solidFill>
              </a:rPr>
              <a:t>ω</a:t>
            </a:r>
            <a:r>
              <a:rPr lang="en-US" altLang="en-US" sz="1800">
                <a:solidFill>
                  <a:srgbClr val="006600"/>
                </a:solidFill>
              </a:rPr>
              <a:t> </a:t>
            </a:r>
            <a:r>
              <a:rPr lang="en-US" altLang="en-US" sz="1800" b="1">
                <a:solidFill>
                  <a:srgbClr val="006600"/>
                </a:solidFill>
              </a:rPr>
              <a:t>L – 1/</a:t>
            </a:r>
            <a:r>
              <a:rPr lang="el-GR" altLang="en-US" sz="1800" b="1">
                <a:solidFill>
                  <a:srgbClr val="006600"/>
                </a:solidFill>
              </a:rPr>
              <a:t>ω</a:t>
            </a:r>
            <a:r>
              <a:rPr lang="en-US" altLang="en-US" sz="1800" b="1">
                <a:solidFill>
                  <a:srgbClr val="006600"/>
                </a:solidFill>
              </a:rPr>
              <a:t>C)</a:t>
            </a:r>
            <a:r>
              <a:rPr lang="en-US" altLang="en-US" sz="1800" b="1" baseline="30000">
                <a:solidFill>
                  <a:srgbClr val="006600"/>
                </a:solidFill>
              </a:rPr>
              <a:t>2</a:t>
            </a:r>
            <a:r>
              <a:rPr lang="en-US" altLang="en-US" sz="1800" b="1">
                <a:solidFill>
                  <a:srgbClr val="006600"/>
                </a:solidFill>
              </a:rPr>
              <a:t>]</a:t>
            </a:r>
          </a:p>
        </p:txBody>
      </p:sp>
      <p:grpSp>
        <p:nvGrpSpPr>
          <p:cNvPr id="22812" name="Group 284">
            <a:extLst>
              <a:ext uri="{FF2B5EF4-FFF2-40B4-BE49-F238E27FC236}">
                <a16:creationId xmlns:a16="http://schemas.microsoft.com/office/drawing/2014/main" id="{06DFA162-8344-C926-077B-20AE16E33938}"/>
              </a:ext>
            </a:extLst>
          </p:cNvPr>
          <p:cNvGrpSpPr>
            <a:grpSpLocks/>
          </p:cNvGrpSpPr>
          <p:nvPr/>
        </p:nvGrpSpPr>
        <p:grpSpPr bwMode="auto">
          <a:xfrm>
            <a:off x="368300" y="5881688"/>
            <a:ext cx="2133600" cy="747712"/>
            <a:chOff x="336" y="3600"/>
            <a:chExt cx="1344" cy="471"/>
          </a:xfrm>
        </p:grpSpPr>
        <p:sp>
          <p:nvSpPr>
            <p:cNvPr id="21544" name="Text Box 279">
              <a:extLst>
                <a:ext uri="{FF2B5EF4-FFF2-40B4-BE49-F238E27FC236}">
                  <a16:creationId xmlns:a16="http://schemas.microsoft.com/office/drawing/2014/main" id="{8D440655-368B-F14D-9AEF-9C4643B0A754}"/>
                </a:ext>
              </a:extLst>
            </p:cNvPr>
            <p:cNvSpPr txBox="1">
              <a:spLocks noChangeArrowheads="1"/>
            </p:cNvSpPr>
            <p:nvPr/>
          </p:nvSpPr>
          <p:spPr bwMode="auto">
            <a:xfrm>
              <a:off x="336" y="369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tan </a:t>
              </a:r>
              <a:r>
                <a:rPr lang="el-GR" altLang="en-US" sz="1800" b="1">
                  <a:solidFill>
                    <a:srgbClr val="0000FF"/>
                  </a:solidFill>
                </a:rPr>
                <a:t>Φ</a:t>
              </a:r>
              <a:r>
                <a:rPr lang="en-US" altLang="en-US" sz="1800" b="1">
                  <a:solidFill>
                    <a:srgbClr val="0000FF"/>
                  </a:solidFill>
                </a:rPr>
                <a:t> = </a:t>
              </a:r>
            </a:p>
          </p:txBody>
        </p:sp>
        <p:sp>
          <p:nvSpPr>
            <p:cNvPr id="21545" name="Rectangle 281">
              <a:extLst>
                <a:ext uri="{FF2B5EF4-FFF2-40B4-BE49-F238E27FC236}">
                  <a16:creationId xmlns:a16="http://schemas.microsoft.com/office/drawing/2014/main" id="{FF5C2C28-371B-1A49-4B44-526F6152E762}"/>
                </a:ext>
              </a:extLst>
            </p:cNvPr>
            <p:cNvSpPr>
              <a:spLocks noChangeArrowheads="1"/>
            </p:cNvSpPr>
            <p:nvPr/>
          </p:nvSpPr>
          <p:spPr bwMode="auto">
            <a:xfrm>
              <a:off x="1008" y="3600"/>
              <a:ext cx="5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X</a:t>
              </a:r>
              <a:r>
                <a:rPr lang="en-US" altLang="en-US" sz="1800" b="1" baseline="-25000">
                  <a:solidFill>
                    <a:srgbClr val="0000FF"/>
                  </a:solidFill>
                </a:rPr>
                <a:t>L</a:t>
              </a:r>
              <a:r>
                <a:rPr lang="en-US" altLang="en-US" sz="1800" b="1">
                  <a:solidFill>
                    <a:srgbClr val="0000FF"/>
                  </a:solidFill>
                </a:rPr>
                <a:t> – X</a:t>
              </a:r>
              <a:r>
                <a:rPr lang="en-US" altLang="en-US" sz="1800" b="1" baseline="-25000">
                  <a:solidFill>
                    <a:srgbClr val="0000FF"/>
                  </a:solidFill>
                </a:rPr>
                <a:t>C</a:t>
              </a:r>
            </a:p>
          </p:txBody>
        </p:sp>
        <p:sp>
          <p:nvSpPr>
            <p:cNvPr id="21546" name="Line 282">
              <a:extLst>
                <a:ext uri="{FF2B5EF4-FFF2-40B4-BE49-F238E27FC236}">
                  <a16:creationId xmlns:a16="http://schemas.microsoft.com/office/drawing/2014/main" id="{B4E389E1-58EB-A04C-C58B-5252AD54CB1A}"/>
                </a:ext>
              </a:extLst>
            </p:cNvPr>
            <p:cNvSpPr>
              <a:spLocks noChangeShapeType="1"/>
            </p:cNvSpPr>
            <p:nvPr/>
          </p:nvSpPr>
          <p:spPr bwMode="auto">
            <a:xfrm>
              <a:off x="1008" y="3840"/>
              <a:ext cx="672"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47" name="Text Box 283">
              <a:extLst>
                <a:ext uri="{FF2B5EF4-FFF2-40B4-BE49-F238E27FC236}">
                  <a16:creationId xmlns:a16="http://schemas.microsoft.com/office/drawing/2014/main" id="{75F4831C-159E-69FB-F53C-D2C29403DC82}"/>
                </a:ext>
              </a:extLst>
            </p:cNvPr>
            <p:cNvSpPr txBox="1">
              <a:spLocks noChangeArrowheads="1"/>
            </p:cNvSpPr>
            <p:nvPr/>
          </p:nvSpPr>
          <p:spPr bwMode="auto">
            <a:xfrm>
              <a:off x="1200" y="384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R</a:t>
              </a:r>
            </a:p>
          </p:txBody>
        </p:sp>
      </p:grpSp>
      <p:grpSp>
        <p:nvGrpSpPr>
          <p:cNvPr id="22818" name="Group 290">
            <a:extLst>
              <a:ext uri="{FF2B5EF4-FFF2-40B4-BE49-F238E27FC236}">
                <a16:creationId xmlns:a16="http://schemas.microsoft.com/office/drawing/2014/main" id="{4781AE79-CE40-CCC9-F1F8-8FE0FFA1B287}"/>
              </a:ext>
            </a:extLst>
          </p:cNvPr>
          <p:cNvGrpSpPr>
            <a:grpSpLocks/>
          </p:cNvGrpSpPr>
          <p:nvPr/>
        </p:nvGrpSpPr>
        <p:grpSpPr bwMode="auto">
          <a:xfrm>
            <a:off x="2959100" y="5943600"/>
            <a:ext cx="2374900" cy="685800"/>
            <a:chOff x="1920" y="3600"/>
            <a:chExt cx="1496" cy="432"/>
          </a:xfrm>
        </p:grpSpPr>
        <p:sp>
          <p:nvSpPr>
            <p:cNvPr id="21540" name="Text Box 286">
              <a:extLst>
                <a:ext uri="{FF2B5EF4-FFF2-40B4-BE49-F238E27FC236}">
                  <a16:creationId xmlns:a16="http://schemas.microsoft.com/office/drawing/2014/main" id="{C9DE15A3-28D8-39C4-8A5A-F4D8D53FF7D1}"/>
                </a:ext>
              </a:extLst>
            </p:cNvPr>
            <p:cNvSpPr txBox="1">
              <a:spLocks noChangeArrowheads="1"/>
            </p:cNvSpPr>
            <p:nvPr/>
          </p:nvSpPr>
          <p:spPr bwMode="auto">
            <a:xfrm>
              <a:off x="1920" y="369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tan </a:t>
              </a:r>
              <a:r>
                <a:rPr lang="el-GR" altLang="en-US" sz="1800" b="1">
                  <a:solidFill>
                    <a:srgbClr val="0000FF"/>
                  </a:solidFill>
                </a:rPr>
                <a:t>Φ</a:t>
              </a:r>
              <a:r>
                <a:rPr lang="en-US" altLang="en-US" sz="1800" b="1">
                  <a:solidFill>
                    <a:srgbClr val="0000FF"/>
                  </a:solidFill>
                </a:rPr>
                <a:t> = </a:t>
              </a:r>
            </a:p>
          </p:txBody>
        </p:sp>
        <p:sp>
          <p:nvSpPr>
            <p:cNvPr id="21541" name="Rectangle 287">
              <a:extLst>
                <a:ext uri="{FF2B5EF4-FFF2-40B4-BE49-F238E27FC236}">
                  <a16:creationId xmlns:a16="http://schemas.microsoft.com/office/drawing/2014/main" id="{D6E4A60B-43CE-9FEA-BC80-5291C0BA3E8B}"/>
                </a:ext>
              </a:extLst>
            </p:cNvPr>
            <p:cNvSpPr>
              <a:spLocks noChangeArrowheads="1"/>
            </p:cNvSpPr>
            <p:nvPr/>
          </p:nvSpPr>
          <p:spPr bwMode="auto">
            <a:xfrm>
              <a:off x="2544" y="3600"/>
              <a:ext cx="8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0000FF"/>
                  </a:solidFill>
                </a:rPr>
                <a:t>ω</a:t>
              </a:r>
              <a:r>
                <a:rPr lang="en-US" altLang="en-US" sz="1800">
                  <a:solidFill>
                    <a:srgbClr val="0000FF"/>
                  </a:solidFill>
                </a:rPr>
                <a:t> </a:t>
              </a:r>
              <a:r>
                <a:rPr lang="en-US" altLang="en-US" sz="1800" b="1">
                  <a:solidFill>
                    <a:srgbClr val="0000FF"/>
                  </a:solidFill>
                </a:rPr>
                <a:t>L – 1/</a:t>
              </a:r>
              <a:r>
                <a:rPr lang="el-GR" altLang="en-US" sz="1800" b="1">
                  <a:solidFill>
                    <a:srgbClr val="0000FF"/>
                  </a:solidFill>
                </a:rPr>
                <a:t>ω</a:t>
              </a:r>
              <a:r>
                <a:rPr lang="en-US" altLang="en-US" sz="1800" b="1">
                  <a:solidFill>
                    <a:srgbClr val="0000FF"/>
                  </a:solidFill>
                </a:rPr>
                <a:t>C</a:t>
              </a:r>
            </a:p>
          </p:txBody>
        </p:sp>
        <p:sp>
          <p:nvSpPr>
            <p:cNvPr id="21542" name="Line 288">
              <a:extLst>
                <a:ext uri="{FF2B5EF4-FFF2-40B4-BE49-F238E27FC236}">
                  <a16:creationId xmlns:a16="http://schemas.microsoft.com/office/drawing/2014/main" id="{E5017B42-9B1D-0965-64D0-671317318FB2}"/>
                </a:ext>
              </a:extLst>
            </p:cNvPr>
            <p:cNvSpPr>
              <a:spLocks noChangeShapeType="1"/>
            </p:cNvSpPr>
            <p:nvPr/>
          </p:nvSpPr>
          <p:spPr bwMode="auto">
            <a:xfrm>
              <a:off x="2544" y="3840"/>
              <a:ext cx="864"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43" name="Text Box 289">
              <a:extLst>
                <a:ext uri="{FF2B5EF4-FFF2-40B4-BE49-F238E27FC236}">
                  <a16:creationId xmlns:a16="http://schemas.microsoft.com/office/drawing/2014/main" id="{9CDDCEDA-28C0-8721-B7FB-D14A03423BD5}"/>
                </a:ext>
              </a:extLst>
            </p:cNvPr>
            <p:cNvSpPr txBox="1">
              <a:spLocks noChangeArrowheads="1"/>
            </p:cNvSpPr>
            <p:nvPr/>
          </p:nvSpPr>
          <p:spPr bwMode="auto">
            <a:xfrm>
              <a:off x="2832" y="380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R</a:t>
              </a:r>
            </a:p>
          </p:txBody>
        </p:sp>
      </p:grpSp>
      <p:sp>
        <p:nvSpPr>
          <p:cNvPr id="22819" name="Text Box 291">
            <a:extLst>
              <a:ext uri="{FF2B5EF4-FFF2-40B4-BE49-F238E27FC236}">
                <a16:creationId xmlns:a16="http://schemas.microsoft.com/office/drawing/2014/main" id="{D5C52BA5-B359-C4EF-47CC-5EC40C533480}"/>
              </a:ext>
            </a:extLst>
          </p:cNvPr>
          <p:cNvSpPr txBox="1">
            <a:spLocks noChangeArrowheads="1"/>
          </p:cNvSpPr>
          <p:nvPr/>
        </p:nvSpPr>
        <p:spPr bwMode="auto">
          <a:xfrm>
            <a:off x="2578100" y="6096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or</a:t>
            </a:r>
          </a:p>
        </p:txBody>
      </p:sp>
      <p:sp>
        <p:nvSpPr>
          <p:cNvPr id="22820" name="Rectangle 292">
            <a:extLst>
              <a:ext uri="{FF2B5EF4-FFF2-40B4-BE49-F238E27FC236}">
                <a16:creationId xmlns:a16="http://schemas.microsoft.com/office/drawing/2014/main" id="{2EE9BE03-23A3-02CA-0596-BC0107F66186}"/>
              </a:ext>
            </a:extLst>
          </p:cNvPr>
          <p:cNvSpPr>
            <a:spLocks noChangeArrowheads="1"/>
          </p:cNvSpPr>
          <p:nvPr/>
        </p:nvSpPr>
        <p:spPr bwMode="auto">
          <a:xfrm>
            <a:off x="4876800" y="32464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chemeClr val="bg1"/>
                </a:solidFill>
              </a:rPr>
              <a:t>0</a:t>
            </a:r>
          </a:p>
        </p:txBody>
      </p:sp>
      <p:sp>
        <p:nvSpPr>
          <p:cNvPr id="22827" name="Line 299">
            <a:extLst>
              <a:ext uri="{FF2B5EF4-FFF2-40B4-BE49-F238E27FC236}">
                <a16:creationId xmlns:a16="http://schemas.microsoft.com/office/drawing/2014/main" id="{1C5930E6-85FE-579D-266A-45160D4672F5}"/>
              </a:ext>
            </a:extLst>
          </p:cNvPr>
          <p:cNvSpPr>
            <a:spLocks noChangeShapeType="1"/>
          </p:cNvSpPr>
          <p:nvPr/>
        </p:nvSpPr>
        <p:spPr bwMode="auto">
          <a:xfrm flipV="1">
            <a:off x="7315200" y="2667000"/>
            <a:ext cx="0" cy="76200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2829" name="Group 301">
            <a:extLst>
              <a:ext uri="{FF2B5EF4-FFF2-40B4-BE49-F238E27FC236}">
                <a16:creationId xmlns:a16="http://schemas.microsoft.com/office/drawing/2014/main" id="{15A31926-7D80-7853-82C6-AAE2D6B162BF}"/>
              </a:ext>
            </a:extLst>
          </p:cNvPr>
          <p:cNvGrpSpPr>
            <a:grpSpLocks/>
          </p:cNvGrpSpPr>
          <p:nvPr/>
        </p:nvGrpSpPr>
        <p:grpSpPr bwMode="auto">
          <a:xfrm>
            <a:off x="6781800" y="3429000"/>
            <a:ext cx="609600" cy="762000"/>
            <a:chOff x="4272" y="2160"/>
            <a:chExt cx="384" cy="480"/>
          </a:xfrm>
        </p:grpSpPr>
        <p:sp>
          <p:nvSpPr>
            <p:cNvPr id="21538" name="Line 202">
              <a:extLst>
                <a:ext uri="{FF2B5EF4-FFF2-40B4-BE49-F238E27FC236}">
                  <a16:creationId xmlns:a16="http://schemas.microsoft.com/office/drawing/2014/main" id="{2D9A3ECF-491A-C190-8ABC-9D971C82CBB8}"/>
                </a:ext>
              </a:extLst>
            </p:cNvPr>
            <p:cNvSpPr>
              <a:spLocks noChangeShapeType="1"/>
            </p:cNvSpPr>
            <p:nvPr/>
          </p:nvSpPr>
          <p:spPr bwMode="auto">
            <a:xfrm>
              <a:off x="4608" y="2160"/>
              <a:ext cx="0" cy="480"/>
            </a:xfrm>
            <a:prstGeom prst="line">
              <a:avLst/>
            </a:prstGeom>
            <a:noFill/>
            <a:ln w="38100">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539" name="Text Box 300">
              <a:extLst>
                <a:ext uri="{FF2B5EF4-FFF2-40B4-BE49-F238E27FC236}">
                  <a16:creationId xmlns:a16="http://schemas.microsoft.com/office/drawing/2014/main" id="{7FFEDAA4-4F5D-D9A3-8C96-CFC411FEDFFB}"/>
                </a:ext>
              </a:extLst>
            </p:cNvPr>
            <p:cNvSpPr txBox="1">
              <a:spLocks noChangeArrowheads="1"/>
            </p:cNvSpPr>
            <p:nvPr/>
          </p:nvSpPr>
          <p:spPr bwMode="auto">
            <a:xfrm>
              <a:off x="4272" y="2352"/>
              <a:ext cx="3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8000"/>
                  </a:solidFill>
                </a:rPr>
                <a:t> V</a:t>
              </a:r>
              <a:r>
                <a:rPr lang="en-US" altLang="en-US" sz="1800" b="1" baseline="-25000">
                  <a:solidFill>
                    <a:srgbClr val="008000"/>
                  </a:solidFill>
                </a:rPr>
                <a:t>C</a:t>
              </a:r>
              <a:endParaRPr lang="en-US" altLang="en-US" sz="1800">
                <a:solidFill>
                  <a:srgbClr val="008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22543"/>
                                        </p:tgtEl>
                                        <p:attrNameLst>
                                          <p:attrName>style.visibility</p:attrName>
                                        </p:attrNameLst>
                                      </p:cBhvr>
                                      <p:to>
                                        <p:strVal val="visible"/>
                                      </p:to>
                                    </p:set>
                                    <p:animEffect transition="in" filter="slide(fromTop)">
                                      <p:cBhvr>
                                        <p:cTn id="7" dur="500"/>
                                        <p:tgtEl>
                                          <p:spTgt spid="225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2705"/>
                                        </p:tgtEl>
                                        <p:attrNameLst>
                                          <p:attrName>style.visibility</p:attrName>
                                        </p:attrNameLst>
                                      </p:cBhvr>
                                      <p:to>
                                        <p:strVal val="visible"/>
                                      </p:to>
                                    </p:set>
                                    <p:animEffect transition="in" filter="slide(fromBottom)">
                                      <p:cBhvr>
                                        <p:cTn id="12" dur="500"/>
                                        <p:tgtEl>
                                          <p:spTgt spid="227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22700"/>
                                        </p:tgtEl>
                                        <p:attrNameLst>
                                          <p:attrName>style.visibility</p:attrName>
                                        </p:attrNameLst>
                                      </p:cBhvr>
                                      <p:to>
                                        <p:strVal val="visible"/>
                                      </p:to>
                                    </p:set>
                                    <p:anim calcmode="lin" valueType="num">
                                      <p:cBhvr>
                                        <p:cTn id="17" dur="500" fill="hold"/>
                                        <p:tgtEl>
                                          <p:spTgt spid="22700"/>
                                        </p:tgtEl>
                                        <p:attrNameLst>
                                          <p:attrName>ppt_w</p:attrName>
                                        </p:attrNameLst>
                                      </p:cBhvr>
                                      <p:tavLst>
                                        <p:tav tm="0">
                                          <p:val>
                                            <p:fltVal val="0"/>
                                          </p:val>
                                        </p:tav>
                                        <p:tav tm="100000">
                                          <p:val>
                                            <p:strVal val="#ppt_w"/>
                                          </p:val>
                                        </p:tav>
                                      </p:tavLst>
                                    </p:anim>
                                    <p:anim calcmode="lin" valueType="num">
                                      <p:cBhvr>
                                        <p:cTn id="18" dur="500" fill="hold"/>
                                        <p:tgtEl>
                                          <p:spTgt spid="22700"/>
                                        </p:tgtEl>
                                        <p:attrNameLst>
                                          <p:attrName>ppt_h</p:attrName>
                                        </p:attrNameLst>
                                      </p:cBhvr>
                                      <p:tavLst>
                                        <p:tav tm="0">
                                          <p:val>
                                            <p:fltVal val="0"/>
                                          </p:val>
                                        </p:tav>
                                        <p:tav tm="100000">
                                          <p:val>
                                            <p:strVal val="#ppt_h"/>
                                          </p:val>
                                        </p:tav>
                                      </p:tavLst>
                                    </p:anim>
                                    <p:animEffect transition="in" filter="fade">
                                      <p:cBhvr>
                                        <p:cTn id="19" dur="500"/>
                                        <p:tgtEl>
                                          <p:spTgt spid="22700"/>
                                        </p:tgtEl>
                                      </p:cBhvr>
                                    </p:animEffect>
                                  </p:childTnLst>
                                </p:cTn>
                              </p:par>
                            </p:childTnLst>
                          </p:cTn>
                        </p:par>
                        <p:par>
                          <p:cTn id="20" fill="hold" nodeType="afterGroup">
                            <p:stCondLst>
                              <p:cond delay="500"/>
                            </p:stCondLst>
                            <p:childTnLst>
                              <p:par>
                                <p:cTn id="21" presetID="9" presetClass="entr" presetSubtype="0" fill="hold" nodeType="afterEffect">
                                  <p:stCondLst>
                                    <p:cond delay="0"/>
                                  </p:stCondLst>
                                  <p:childTnLst>
                                    <p:set>
                                      <p:cBhvr>
                                        <p:cTn id="22" dur="1" fill="hold">
                                          <p:stCondLst>
                                            <p:cond delay="0"/>
                                          </p:stCondLst>
                                        </p:cTn>
                                        <p:tgtEl>
                                          <p:spTgt spid="22821"/>
                                        </p:tgtEl>
                                        <p:attrNameLst>
                                          <p:attrName>style.visibility</p:attrName>
                                        </p:attrNameLst>
                                      </p:cBhvr>
                                      <p:to>
                                        <p:strVal val="visible"/>
                                      </p:to>
                                    </p:set>
                                    <p:animEffect transition="in" filter="dissolve">
                                      <p:cBhvr>
                                        <p:cTn id="23" dur="500"/>
                                        <p:tgtEl>
                                          <p:spTgt spid="22821"/>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22798"/>
                                        </p:tgtEl>
                                        <p:attrNameLst>
                                          <p:attrName>style.visibility</p:attrName>
                                        </p:attrNameLst>
                                      </p:cBhvr>
                                      <p:to>
                                        <p:strVal val="visible"/>
                                      </p:to>
                                    </p:set>
                                    <p:animEffect transition="in" filter="wipe(up)">
                                      <p:cBhvr>
                                        <p:cTn id="28" dur="500"/>
                                        <p:tgtEl>
                                          <p:spTgt spid="2279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nodeType="clickEffect">
                                  <p:stCondLst>
                                    <p:cond delay="0"/>
                                  </p:stCondLst>
                                  <p:childTnLst>
                                    <p:set>
                                      <p:cBhvr>
                                        <p:cTn id="32" dur="1" fill="hold">
                                          <p:stCondLst>
                                            <p:cond delay="0"/>
                                          </p:stCondLst>
                                        </p:cTn>
                                        <p:tgtEl>
                                          <p:spTgt spid="22709">
                                            <p:txEl>
                                              <p:pRg st="0" end="0"/>
                                            </p:txEl>
                                          </p:spTgt>
                                        </p:tgtEl>
                                        <p:attrNameLst>
                                          <p:attrName>style.visibility</p:attrName>
                                        </p:attrNameLst>
                                      </p:cBhvr>
                                      <p:to>
                                        <p:strVal val="visible"/>
                                      </p:to>
                                    </p:set>
                                    <p:animEffect transition="in" filter="wipe(left)">
                                      <p:cBhvr>
                                        <p:cTn id="33" dur="500"/>
                                        <p:tgtEl>
                                          <p:spTgt spid="22709">
                                            <p:txEl>
                                              <p:pRg st="0" end="0"/>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3" presetClass="entr" presetSubtype="0" fill="hold" nodeType="clickEffect">
                                  <p:stCondLst>
                                    <p:cond delay="0"/>
                                  </p:stCondLst>
                                  <p:childTnLst>
                                    <p:set>
                                      <p:cBhvr>
                                        <p:cTn id="37" dur="1" fill="hold">
                                          <p:stCondLst>
                                            <p:cond delay="0"/>
                                          </p:stCondLst>
                                        </p:cTn>
                                        <p:tgtEl>
                                          <p:spTgt spid="22772"/>
                                        </p:tgtEl>
                                        <p:attrNameLst>
                                          <p:attrName>style.visibility</p:attrName>
                                        </p:attrNameLst>
                                      </p:cBhvr>
                                      <p:to>
                                        <p:strVal val="visible"/>
                                      </p:to>
                                    </p:set>
                                    <p:anim calcmode="lin" valueType="num">
                                      <p:cBhvr>
                                        <p:cTn id="38" dur="500" fill="hold"/>
                                        <p:tgtEl>
                                          <p:spTgt spid="22772"/>
                                        </p:tgtEl>
                                        <p:attrNameLst>
                                          <p:attrName>ppt_w</p:attrName>
                                        </p:attrNameLst>
                                      </p:cBhvr>
                                      <p:tavLst>
                                        <p:tav tm="0">
                                          <p:val>
                                            <p:fltVal val="0"/>
                                          </p:val>
                                        </p:tav>
                                        <p:tav tm="100000">
                                          <p:val>
                                            <p:strVal val="#ppt_w"/>
                                          </p:val>
                                        </p:tav>
                                      </p:tavLst>
                                    </p:anim>
                                    <p:anim calcmode="lin" valueType="num">
                                      <p:cBhvr>
                                        <p:cTn id="39" dur="500" fill="hold"/>
                                        <p:tgtEl>
                                          <p:spTgt spid="22772"/>
                                        </p:tgtEl>
                                        <p:attrNameLst>
                                          <p:attrName>ppt_h</p:attrName>
                                        </p:attrNameLst>
                                      </p:cBhvr>
                                      <p:tavLst>
                                        <p:tav tm="0">
                                          <p:val>
                                            <p:fltVal val="0"/>
                                          </p:val>
                                        </p:tav>
                                        <p:tav tm="100000">
                                          <p:val>
                                            <p:strVal val="#ppt_h"/>
                                          </p:val>
                                        </p:tav>
                                      </p:tavLst>
                                    </p:anim>
                                    <p:animEffect transition="in" filter="fade">
                                      <p:cBhvr>
                                        <p:cTn id="40" dur="500"/>
                                        <p:tgtEl>
                                          <p:spTgt spid="2277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nodeType="clickEffect">
                                  <p:stCondLst>
                                    <p:cond delay="0"/>
                                  </p:stCondLst>
                                  <p:childTnLst>
                                    <p:set>
                                      <p:cBhvr>
                                        <p:cTn id="44" dur="1" fill="hold">
                                          <p:stCondLst>
                                            <p:cond delay="0"/>
                                          </p:stCondLst>
                                        </p:cTn>
                                        <p:tgtEl>
                                          <p:spTgt spid="22712"/>
                                        </p:tgtEl>
                                        <p:attrNameLst>
                                          <p:attrName>style.visibility</p:attrName>
                                        </p:attrNameLst>
                                      </p:cBhvr>
                                      <p:to>
                                        <p:strVal val="visible"/>
                                      </p:to>
                                    </p:set>
                                    <p:animEffect transition="in" filter="wipe(left)">
                                      <p:cBhvr>
                                        <p:cTn id="45" dur="500"/>
                                        <p:tgtEl>
                                          <p:spTgt spid="22712"/>
                                        </p:tgtEl>
                                      </p:cBhvr>
                                    </p:animEffect>
                                  </p:childTnLst>
                                </p:cTn>
                              </p:par>
                            </p:childTnLst>
                          </p:cTn>
                        </p:par>
                        <p:par>
                          <p:cTn id="46" fill="hold" nodeType="afterGroup">
                            <p:stCondLst>
                              <p:cond delay="500"/>
                            </p:stCondLst>
                            <p:childTnLst>
                              <p:par>
                                <p:cTn id="47" presetID="9" presetClass="entr" presetSubtype="0" fill="hold" nodeType="afterEffect">
                                  <p:stCondLst>
                                    <p:cond delay="0"/>
                                  </p:stCondLst>
                                  <p:childTnLst>
                                    <p:set>
                                      <p:cBhvr>
                                        <p:cTn id="48" dur="1" fill="hold">
                                          <p:stCondLst>
                                            <p:cond delay="0"/>
                                          </p:stCondLst>
                                        </p:cTn>
                                        <p:tgtEl>
                                          <p:spTgt spid="22820"/>
                                        </p:tgtEl>
                                        <p:attrNameLst>
                                          <p:attrName>style.visibility</p:attrName>
                                        </p:attrNameLst>
                                      </p:cBhvr>
                                      <p:to>
                                        <p:strVal val="visible"/>
                                      </p:to>
                                    </p:set>
                                    <p:animEffect transition="in" filter="dissolve">
                                      <p:cBhvr>
                                        <p:cTn id="49" dur="500"/>
                                        <p:tgtEl>
                                          <p:spTgt spid="22820"/>
                                        </p:tgtEl>
                                      </p:cBhvr>
                                    </p:animEffect>
                                  </p:childTnLst>
                                </p:cTn>
                              </p:par>
                            </p:childTnLst>
                          </p:cTn>
                        </p:par>
                        <p:par>
                          <p:cTn id="50" fill="hold" nodeType="afterGroup">
                            <p:stCondLst>
                              <p:cond delay="1000"/>
                            </p:stCondLst>
                            <p:childTnLst>
                              <p:par>
                                <p:cTn id="51" presetID="9" presetClass="entr" presetSubtype="0" fill="hold" nodeType="afterEffect">
                                  <p:stCondLst>
                                    <p:cond delay="0"/>
                                  </p:stCondLst>
                                  <p:childTnLst>
                                    <p:set>
                                      <p:cBhvr>
                                        <p:cTn id="52" dur="1" fill="hold">
                                          <p:stCondLst>
                                            <p:cond delay="0"/>
                                          </p:stCondLst>
                                        </p:cTn>
                                        <p:tgtEl>
                                          <p:spTgt spid="22718"/>
                                        </p:tgtEl>
                                        <p:attrNameLst>
                                          <p:attrName>style.visibility</p:attrName>
                                        </p:attrNameLst>
                                      </p:cBhvr>
                                      <p:to>
                                        <p:strVal val="visible"/>
                                      </p:to>
                                    </p:set>
                                    <p:animEffect transition="in" filter="dissolve">
                                      <p:cBhvr>
                                        <p:cTn id="53" dur="500"/>
                                        <p:tgtEl>
                                          <p:spTgt spid="2271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22711"/>
                                        </p:tgtEl>
                                        <p:attrNameLst>
                                          <p:attrName>style.visibility</p:attrName>
                                        </p:attrNameLst>
                                      </p:cBhvr>
                                      <p:to>
                                        <p:strVal val="visible"/>
                                      </p:to>
                                    </p:set>
                                    <p:animEffect transition="in" filter="wipe(left)">
                                      <p:cBhvr>
                                        <p:cTn id="58" dur="500"/>
                                        <p:tgtEl>
                                          <p:spTgt spid="22711"/>
                                        </p:tgtEl>
                                      </p:cBhvr>
                                    </p:animEffect>
                                  </p:childTnLst>
                                </p:cTn>
                              </p:par>
                            </p:childTnLst>
                          </p:cTn>
                        </p:par>
                        <p:par>
                          <p:cTn id="59" fill="hold" nodeType="afterGroup">
                            <p:stCondLst>
                              <p:cond delay="500"/>
                            </p:stCondLst>
                            <p:childTnLst>
                              <p:par>
                                <p:cTn id="60" presetID="9" presetClass="entr" presetSubtype="0" fill="hold" nodeType="afterEffect">
                                  <p:stCondLst>
                                    <p:cond delay="0"/>
                                  </p:stCondLst>
                                  <p:childTnLst>
                                    <p:set>
                                      <p:cBhvr>
                                        <p:cTn id="61" dur="1" fill="hold">
                                          <p:stCondLst>
                                            <p:cond delay="0"/>
                                          </p:stCondLst>
                                        </p:cTn>
                                        <p:tgtEl>
                                          <p:spTgt spid="22717"/>
                                        </p:tgtEl>
                                        <p:attrNameLst>
                                          <p:attrName>style.visibility</p:attrName>
                                        </p:attrNameLst>
                                      </p:cBhvr>
                                      <p:to>
                                        <p:strVal val="visible"/>
                                      </p:to>
                                    </p:set>
                                    <p:animEffect transition="in" filter="dissolve">
                                      <p:cBhvr>
                                        <p:cTn id="62" dur="500"/>
                                        <p:tgtEl>
                                          <p:spTgt spid="2271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22709">
                                            <p:txEl>
                                              <p:pRg st="1" end="1"/>
                                            </p:txEl>
                                          </p:spTgt>
                                        </p:tgtEl>
                                        <p:attrNameLst>
                                          <p:attrName>style.visibility</p:attrName>
                                        </p:attrNameLst>
                                      </p:cBhvr>
                                      <p:to>
                                        <p:strVal val="visible"/>
                                      </p:to>
                                    </p:set>
                                    <p:animEffect transition="in" filter="wipe(left)">
                                      <p:cBhvr>
                                        <p:cTn id="67" dur="500"/>
                                        <p:tgtEl>
                                          <p:spTgt spid="22709">
                                            <p:txEl>
                                              <p:pRg st="1" end="1"/>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4" fill="hold" nodeType="clickEffect">
                                  <p:stCondLst>
                                    <p:cond delay="0"/>
                                  </p:stCondLst>
                                  <p:childTnLst>
                                    <p:set>
                                      <p:cBhvr>
                                        <p:cTn id="71" dur="1" fill="hold">
                                          <p:stCondLst>
                                            <p:cond delay="0"/>
                                          </p:stCondLst>
                                        </p:cTn>
                                        <p:tgtEl>
                                          <p:spTgt spid="22713"/>
                                        </p:tgtEl>
                                        <p:attrNameLst>
                                          <p:attrName>style.visibility</p:attrName>
                                        </p:attrNameLst>
                                      </p:cBhvr>
                                      <p:to>
                                        <p:strVal val="visible"/>
                                      </p:to>
                                    </p:set>
                                    <p:animEffect transition="in" filter="wipe(down)">
                                      <p:cBhvr>
                                        <p:cTn id="72" dur="500"/>
                                        <p:tgtEl>
                                          <p:spTgt spid="22713"/>
                                        </p:tgtEl>
                                      </p:cBhvr>
                                    </p:animEffect>
                                  </p:childTnLst>
                                </p:cTn>
                              </p:par>
                            </p:childTnLst>
                          </p:cTn>
                        </p:par>
                        <p:par>
                          <p:cTn id="73" fill="hold" nodeType="afterGroup">
                            <p:stCondLst>
                              <p:cond delay="500"/>
                            </p:stCondLst>
                            <p:childTnLst>
                              <p:par>
                                <p:cTn id="74" presetID="9" presetClass="entr" presetSubtype="0" fill="hold" nodeType="afterEffect">
                                  <p:stCondLst>
                                    <p:cond delay="0"/>
                                  </p:stCondLst>
                                  <p:childTnLst>
                                    <p:set>
                                      <p:cBhvr>
                                        <p:cTn id="75" dur="1" fill="hold">
                                          <p:stCondLst>
                                            <p:cond delay="0"/>
                                          </p:stCondLst>
                                        </p:cTn>
                                        <p:tgtEl>
                                          <p:spTgt spid="22715"/>
                                        </p:tgtEl>
                                        <p:attrNameLst>
                                          <p:attrName>style.visibility</p:attrName>
                                        </p:attrNameLst>
                                      </p:cBhvr>
                                      <p:to>
                                        <p:strVal val="visible"/>
                                      </p:to>
                                    </p:set>
                                    <p:animEffect transition="in" filter="dissolve">
                                      <p:cBhvr>
                                        <p:cTn id="76" dur="500"/>
                                        <p:tgtEl>
                                          <p:spTgt spid="22715"/>
                                        </p:tgtEl>
                                      </p:cBhvr>
                                    </p:animEffect>
                                  </p:childTnLst>
                                </p:cTn>
                              </p:par>
                            </p:childTnLst>
                          </p:cTn>
                        </p:par>
                        <p:par>
                          <p:cTn id="77" fill="hold" nodeType="afterGroup">
                            <p:stCondLst>
                              <p:cond delay="1000"/>
                            </p:stCondLst>
                            <p:childTnLst>
                              <p:par>
                                <p:cTn id="78" presetID="22" presetClass="entr" presetSubtype="4" fill="hold" nodeType="afterEffect">
                                  <p:stCondLst>
                                    <p:cond delay="0"/>
                                  </p:stCondLst>
                                  <p:childTnLst>
                                    <p:set>
                                      <p:cBhvr>
                                        <p:cTn id="79" dur="1" fill="hold">
                                          <p:stCondLst>
                                            <p:cond delay="0"/>
                                          </p:stCondLst>
                                        </p:cTn>
                                        <p:tgtEl>
                                          <p:spTgt spid="22822"/>
                                        </p:tgtEl>
                                        <p:attrNameLst>
                                          <p:attrName>style.visibility</p:attrName>
                                        </p:attrNameLst>
                                      </p:cBhvr>
                                      <p:to>
                                        <p:strVal val="visible"/>
                                      </p:to>
                                    </p:set>
                                    <p:animEffect transition="in" filter="wipe(down)">
                                      <p:cBhvr>
                                        <p:cTn id="80" dur="500"/>
                                        <p:tgtEl>
                                          <p:spTgt spid="22822"/>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22709">
                                            <p:txEl>
                                              <p:pRg st="2" end="2"/>
                                            </p:txEl>
                                          </p:spTgt>
                                        </p:tgtEl>
                                        <p:attrNameLst>
                                          <p:attrName>style.visibility</p:attrName>
                                        </p:attrNameLst>
                                      </p:cBhvr>
                                      <p:to>
                                        <p:strVal val="visible"/>
                                      </p:to>
                                    </p:set>
                                    <p:animEffect transition="in" filter="wipe(left)">
                                      <p:cBhvr>
                                        <p:cTn id="85" dur="500"/>
                                        <p:tgtEl>
                                          <p:spTgt spid="22709">
                                            <p:txEl>
                                              <p:pRg st="2" end="2"/>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22714"/>
                                        </p:tgtEl>
                                        <p:attrNameLst>
                                          <p:attrName>style.visibility</p:attrName>
                                        </p:attrNameLst>
                                      </p:cBhvr>
                                      <p:to>
                                        <p:strVal val="visible"/>
                                      </p:to>
                                    </p:set>
                                    <p:animEffect transition="in" filter="wipe(up)">
                                      <p:cBhvr>
                                        <p:cTn id="90" dur="500"/>
                                        <p:tgtEl>
                                          <p:spTgt spid="22714"/>
                                        </p:tgtEl>
                                      </p:cBhvr>
                                    </p:animEffect>
                                  </p:childTnLst>
                                </p:cTn>
                              </p:par>
                            </p:childTnLst>
                          </p:cTn>
                        </p:par>
                        <p:par>
                          <p:cTn id="91" fill="hold" nodeType="afterGroup">
                            <p:stCondLst>
                              <p:cond delay="500"/>
                            </p:stCondLst>
                            <p:childTnLst>
                              <p:par>
                                <p:cTn id="92" presetID="9" presetClass="entr" presetSubtype="0" fill="hold" nodeType="afterEffect">
                                  <p:stCondLst>
                                    <p:cond delay="0"/>
                                  </p:stCondLst>
                                  <p:childTnLst>
                                    <p:set>
                                      <p:cBhvr>
                                        <p:cTn id="93" dur="1" fill="hold">
                                          <p:stCondLst>
                                            <p:cond delay="0"/>
                                          </p:stCondLst>
                                        </p:cTn>
                                        <p:tgtEl>
                                          <p:spTgt spid="22716"/>
                                        </p:tgtEl>
                                        <p:attrNameLst>
                                          <p:attrName>style.visibility</p:attrName>
                                        </p:attrNameLst>
                                      </p:cBhvr>
                                      <p:to>
                                        <p:strVal val="visible"/>
                                      </p:to>
                                    </p:set>
                                    <p:animEffect transition="in" filter="dissolve">
                                      <p:cBhvr>
                                        <p:cTn id="94" dur="500"/>
                                        <p:tgtEl>
                                          <p:spTgt spid="22716"/>
                                        </p:tgtEl>
                                      </p:cBhvr>
                                    </p:animEffect>
                                  </p:childTnLst>
                                </p:cTn>
                              </p:par>
                            </p:childTnLst>
                          </p:cTn>
                        </p:par>
                        <p:par>
                          <p:cTn id="95" fill="hold" nodeType="afterGroup">
                            <p:stCondLst>
                              <p:cond delay="1000"/>
                            </p:stCondLst>
                            <p:childTnLst>
                              <p:par>
                                <p:cTn id="96" presetID="22" presetClass="entr" presetSubtype="1" fill="hold" nodeType="afterEffect">
                                  <p:stCondLst>
                                    <p:cond delay="0"/>
                                  </p:stCondLst>
                                  <p:childTnLst>
                                    <p:set>
                                      <p:cBhvr>
                                        <p:cTn id="97" dur="1" fill="hold">
                                          <p:stCondLst>
                                            <p:cond delay="0"/>
                                          </p:stCondLst>
                                        </p:cTn>
                                        <p:tgtEl>
                                          <p:spTgt spid="22823"/>
                                        </p:tgtEl>
                                        <p:attrNameLst>
                                          <p:attrName>style.visibility</p:attrName>
                                        </p:attrNameLst>
                                      </p:cBhvr>
                                      <p:to>
                                        <p:strVal val="visible"/>
                                      </p:to>
                                    </p:set>
                                    <p:animEffect transition="in" filter="wipe(up)">
                                      <p:cBhvr>
                                        <p:cTn id="98" dur="500"/>
                                        <p:tgtEl>
                                          <p:spTgt spid="22823"/>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53" presetClass="entr" presetSubtype="0" fill="hold" nodeType="clickEffect">
                                  <p:stCondLst>
                                    <p:cond delay="0"/>
                                  </p:stCondLst>
                                  <p:childTnLst>
                                    <p:set>
                                      <p:cBhvr>
                                        <p:cTn id="102" dur="1" fill="hold">
                                          <p:stCondLst>
                                            <p:cond delay="0"/>
                                          </p:stCondLst>
                                        </p:cTn>
                                        <p:tgtEl>
                                          <p:spTgt spid="22794"/>
                                        </p:tgtEl>
                                        <p:attrNameLst>
                                          <p:attrName>style.visibility</p:attrName>
                                        </p:attrNameLst>
                                      </p:cBhvr>
                                      <p:to>
                                        <p:strVal val="visible"/>
                                      </p:to>
                                    </p:set>
                                    <p:anim calcmode="lin" valueType="num">
                                      <p:cBhvr>
                                        <p:cTn id="103" dur="500" fill="hold"/>
                                        <p:tgtEl>
                                          <p:spTgt spid="22794"/>
                                        </p:tgtEl>
                                        <p:attrNameLst>
                                          <p:attrName>ppt_w</p:attrName>
                                        </p:attrNameLst>
                                      </p:cBhvr>
                                      <p:tavLst>
                                        <p:tav tm="0">
                                          <p:val>
                                            <p:fltVal val="0"/>
                                          </p:val>
                                        </p:tav>
                                        <p:tav tm="100000">
                                          <p:val>
                                            <p:strVal val="#ppt_w"/>
                                          </p:val>
                                        </p:tav>
                                      </p:tavLst>
                                    </p:anim>
                                    <p:anim calcmode="lin" valueType="num">
                                      <p:cBhvr>
                                        <p:cTn id="104" dur="500" fill="hold"/>
                                        <p:tgtEl>
                                          <p:spTgt spid="22794"/>
                                        </p:tgtEl>
                                        <p:attrNameLst>
                                          <p:attrName>ppt_h</p:attrName>
                                        </p:attrNameLst>
                                      </p:cBhvr>
                                      <p:tavLst>
                                        <p:tav tm="0">
                                          <p:val>
                                            <p:fltVal val="0"/>
                                          </p:val>
                                        </p:tav>
                                        <p:tav tm="100000">
                                          <p:val>
                                            <p:strVal val="#ppt_h"/>
                                          </p:val>
                                        </p:tav>
                                      </p:tavLst>
                                    </p:anim>
                                    <p:animEffect transition="in" filter="fade">
                                      <p:cBhvr>
                                        <p:cTn id="105" dur="500"/>
                                        <p:tgtEl>
                                          <p:spTgt spid="22794"/>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53" presetClass="entr" presetSubtype="0" fill="hold" nodeType="clickEffect">
                                  <p:stCondLst>
                                    <p:cond delay="0"/>
                                  </p:stCondLst>
                                  <p:childTnLst>
                                    <p:set>
                                      <p:cBhvr>
                                        <p:cTn id="109" dur="1" fill="hold">
                                          <p:stCondLst>
                                            <p:cond delay="0"/>
                                          </p:stCondLst>
                                        </p:cTn>
                                        <p:tgtEl>
                                          <p:spTgt spid="22831"/>
                                        </p:tgtEl>
                                        <p:attrNameLst>
                                          <p:attrName>style.visibility</p:attrName>
                                        </p:attrNameLst>
                                      </p:cBhvr>
                                      <p:to>
                                        <p:strVal val="visible"/>
                                      </p:to>
                                    </p:set>
                                    <p:anim calcmode="lin" valueType="num">
                                      <p:cBhvr>
                                        <p:cTn id="110" dur="500" fill="hold"/>
                                        <p:tgtEl>
                                          <p:spTgt spid="22831"/>
                                        </p:tgtEl>
                                        <p:attrNameLst>
                                          <p:attrName>ppt_w</p:attrName>
                                        </p:attrNameLst>
                                      </p:cBhvr>
                                      <p:tavLst>
                                        <p:tav tm="0">
                                          <p:val>
                                            <p:fltVal val="0"/>
                                          </p:val>
                                        </p:tav>
                                        <p:tav tm="100000">
                                          <p:val>
                                            <p:strVal val="#ppt_w"/>
                                          </p:val>
                                        </p:tav>
                                      </p:tavLst>
                                    </p:anim>
                                    <p:anim calcmode="lin" valueType="num">
                                      <p:cBhvr>
                                        <p:cTn id="111" dur="500" fill="hold"/>
                                        <p:tgtEl>
                                          <p:spTgt spid="22831"/>
                                        </p:tgtEl>
                                        <p:attrNameLst>
                                          <p:attrName>ppt_h</p:attrName>
                                        </p:attrNameLst>
                                      </p:cBhvr>
                                      <p:tavLst>
                                        <p:tav tm="0">
                                          <p:val>
                                            <p:fltVal val="0"/>
                                          </p:val>
                                        </p:tav>
                                        <p:tav tm="100000">
                                          <p:val>
                                            <p:strVal val="#ppt_h"/>
                                          </p:val>
                                        </p:tav>
                                      </p:tavLst>
                                    </p:anim>
                                    <p:animEffect transition="in" filter="fade">
                                      <p:cBhvr>
                                        <p:cTn id="112" dur="500"/>
                                        <p:tgtEl>
                                          <p:spTgt spid="22831"/>
                                        </p:tgtEl>
                                      </p:cBhvr>
                                    </p:animEffect>
                                  </p:childTnLst>
                                </p:cTn>
                              </p:par>
                            </p:childTnLst>
                          </p:cTn>
                        </p:par>
                        <p:par>
                          <p:cTn id="113" fill="hold" nodeType="afterGroup">
                            <p:stCondLst>
                              <p:cond delay="500"/>
                            </p:stCondLst>
                            <p:childTnLst>
                              <p:par>
                                <p:cTn id="114" presetID="1" presetClass="entr" presetSubtype="0" fill="hold" nodeType="afterEffect">
                                  <p:stCondLst>
                                    <p:cond delay="0"/>
                                  </p:stCondLst>
                                  <p:childTnLst>
                                    <p:set>
                                      <p:cBhvr>
                                        <p:cTn id="115" dur="1" fill="hold">
                                          <p:stCondLst>
                                            <p:cond delay="0"/>
                                          </p:stCondLst>
                                        </p:cTn>
                                        <p:tgtEl>
                                          <p:spTgt spid="22829"/>
                                        </p:tgtEl>
                                        <p:attrNameLst>
                                          <p:attrName>style.visibility</p:attrName>
                                        </p:attrNameLst>
                                      </p:cBhvr>
                                      <p:to>
                                        <p:strVal val="visible"/>
                                      </p:to>
                                    </p:set>
                                  </p:childTnLst>
                                  <p:subTnLst>
                                    <p:set>
                                      <p:cBhvr override="childStyle">
                                        <p:cTn dur="1" fill="hold" display="0" masterRel="nextClick" afterEffect="1"/>
                                        <p:tgtEl>
                                          <p:spTgt spid="22829"/>
                                        </p:tgtEl>
                                        <p:attrNameLst>
                                          <p:attrName>style.visibility</p:attrName>
                                        </p:attrNameLst>
                                      </p:cBhvr>
                                      <p:to>
                                        <p:strVal val="hidden"/>
                                      </p:to>
                                    </p:set>
                                  </p:subTnLst>
                                </p:cTn>
                              </p:par>
                            </p:childTnLst>
                          </p:cTn>
                        </p:par>
                      </p:childTnLst>
                    </p:cTn>
                  </p:par>
                  <p:par>
                    <p:cTn id="116" fill="hold" nodeType="clickPar">
                      <p:stCondLst>
                        <p:cond delay="indefinite"/>
                      </p:stCondLst>
                      <p:childTnLst>
                        <p:par>
                          <p:cTn id="117" fill="hold" nodeType="withGroup">
                            <p:stCondLst>
                              <p:cond delay="0"/>
                            </p:stCondLst>
                            <p:childTnLst>
                              <p:par>
                                <p:cTn id="118" presetID="1" presetClass="entr" presetSubtype="0" fill="hold" nodeType="clickEffect">
                                  <p:stCondLst>
                                    <p:cond delay="0"/>
                                  </p:stCondLst>
                                  <p:childTnLst>
                                    <p:set>
                                      <p:cBhvr>
                                        <p:cTn id="119" dur="1" fill="hold">
                                          <p:stCondLst>
                                            <p:cond delay="0"/>
                                          </p:stCondLst>
                                        </p:cTn>
                                        <p:tgtEl>
                                          <p:spTgt spid="22827"/>
                                        </p:tgtEl>
                                        <p:attrNameLst>
                                          <p:attrName>style.visibility</p:attrName>
                                        </p:attrNameLst>
                                      </p:cBhvr>
                                      <p:to>
                                        <p:strVal val="visible"/>
                                      </p:to>
                                    </p:set>
                                  </p:childTnLst>
                                </p:cTn>
                              </p:par>
                            </p:childTnLst>
                          </p:cTn>
                        </p:par>
                        <p:par>
                          <p:cTn id="120" fill="hold" nodeType="afterGroup">
                            <p:stCondLst>
                              <p:cond delay="0"/>
                            </p:stCondLst>
                            <p:childTnLst>
                              <p:par>
                                <p:cTn id="121" presetID="9" presetClass="entr" presetSubtype="0" fill="hold" nodeType="afterEffect">
                                  <p:stCondLst>
                                    <p:cond delay="0"/>
                                  </p:stCondLst>
                                  <p:childTnLst>
                                    <p:set>
                                      <p:cBhvr>
                                        <p:cTn id="122" dur="1" fill="hold">
                                          <p:stCondLst>
                                            <p:cond delay="0"/>
                                          </p:stCondLst>
                                        </p:cTn>
                                        <p:tgtEl>
                                          <p:spTgt spid="22732"/>
                                        </p:tgtEl>
                                        <p:attrNameLst>
                                          <p:attrName>style.visibility</p:attrName>
                                        </p:attrNameLst>
                                      </p:cBhvr>
                                      <p:to>
                                        <p:strVal val="visible"/>
                                      </p:to>
                                    </p:set>
                                    <p:animEffect transition="in" filter="dissolve">
                                      <p:cBhvr>
                                        <p:cTn id="123" dur="500"/>
                                        <p:tgtEl>
                                          <p:spTgt spid="22732"/>
                                        </p:tgtEl>
                                      </p:cBhvr>
                                    </p:animEffect>
                                  </p:childTnLst>
                                </p:cTn>
                              </p:par>
                            </p:childTnLst>
                          </p:cTn>
                        </p:par>
                        <p:par>
                          <p:cTn id="124" fill="hold" nodeType="afterGroup">
                            <p:stCondLst>
                              <p:cond delay="500"/>
                            </p:stCondLst>
                            <p:childTnLst>
                              <p:par>
                                <p:cTn id="125" presetID="22" presetClass="entr" presetSubtype="4" fill="hold" nodeType="afterEffect">
                                  <p:stCondLst>
                                    <p:cond delay="0"/>
                                  </p:stCondLst>
                                  <p:childTnLst>
                                    <p:set>
                                      <p:cBhvr>
                                        <p:cTn id="126" dur="1" fill="hold">
                                          <p:stCondLst>
                                            <p:cond delay="0"/>
                                          </p:stCondLst>
                                        </p:cTn>
                                        <p:tgtEl>
                                          <p:spTgt spid="22830"/>
                                        </p:tgtEl>
                                        <p:attrNameLst>
                                          <p:attrName>style.visibility</p:attrName>
                                        </p:attrNameLst>
                                      </p:cBhvr>
                                      <p:to>
                                        <p:strVal val="visible"/>
                                      </p:to>
                                    </p:set>
                                    <p:animEffect transition="in" filter="wipe(down)">
                                      <p:cBhvr>
                                        <p:cTn id="127" dur="500"/>
                                        <p:tgtEl>
                                          <p:spTgt spid="22830"/>
                                        </p:tgtEl>
                                      </p:cBhvr>
                                    </p:animEffect>
                                  </p:childTnLst>
                                </p:cTn>
                              </p:par>
                            </p:childTnLst>
                          </p:cTn>
                        </p:par>
                      </p:childTnLst>
                    </p:cTn>
                  </p:par>
                  <p:par>
                    <p:cTn id="128" fill="hold" nodeType="clickPar">
                      <p:stCondLst>
                        <p:cond delay="indefinite"/>
                      </p:stCondLst>
                      <p:childTnLst>
                        <p:par>
                          <p:cTn id="129" fill="hold" nodeType="withGroup">
                            <p:stCondLst>
                              <p:cond delay="0"/>
                            </p:stCondLst>
                            <p:childTnLst>
                              <p:par>
                                <p:cTn id="130" presetID="53" presetClass="entr" presetSubtype="0" fill="hold" nodeType="clickEffect">
                                  <p:stCondLst>
                                    <p:cond delay="0"/>
                                  </p:stCondLst>
                                  <p:childTnLst>
                                    <p:set>
                                      <p:cBhvr>
                                        <p:cTn id="131" dur="1" fill="hold">
                                          <p:stCondLst>
                                            <p:cond delay="0"/>
                                          </p:stCondLst>
                                        </p:cTn>
                                        <p:tgtEl>
                                          <p:spTgt spid="22797"/>
                                        </p:tgtEl>
                                        <p:attrNameLst>
                                          <p:attrName>style.visibility</p:attrName>
                                        </p:attrNameLst>
                                      </p:cBhvr>
                                      <p:to>
                                        <p:strVal val="visible"/>
                                      </p:to>
                                    </p:set>
                                    <p:anim calcmode="lin" valueType="num">
                                      <p:cBhvr>
                                        <p:cTn id="132" dur="500" fill="hold"/>
                                        <p:tgtEl>
                                          <p:spTgt spid="22797"/>
                                        </p:tgtEl>
                                        <p:attrNameLst>
                                          <p:attrName>ppt_w</p:attrName>
                                        </p:attrNameLst>
                                      </p:cBhvr>
                                      <p:tavLst>
                                        <p:tav tm="0">
                                          <p:val>
                                            <p:fltVal val="0"/>
                                          </p:val>
                                        </p:tav>
                                        <p:tav tm="100000">
                                          <p:val>
                                            <p:strVal val="#ppt_w"/>
                                          </p:val>
                                        </p:tav>
                                      </p:tavLst>
                                    </p:anim>
                                    <p:anim calcmode="lin" valueType="num">
                                      <p:cBhvr>
                                        <p:cTn id="133" dur="500" fill="hold"/>
                                        <p:tgtEl>
                                          <p:spTgt spid="22797"/>
                                        </p:tgtEl>
                                        <p:attrNameLst>
                                          <p:attrName>ppt_h</p:attrName>
                                        </p:attrNameLst>
                                      </p:cBhvr>
                                      <p:tavLst>
                                        <p:tav tm="0">
                                          <p:val>
                                            <p:fltVal val="0"/>
                                          </p:val>
                                        </p:tav>
                                        <p:tav tm="100000">
                                          <p:val>
                                            <p:strVal val="#ppt_h"/>
                                          </p:val>
                                        </p:tav>
                                      </p:tavLst>
                                    </p:anim>
                                    <p:animEffect transition="in" filter="fade">
                                      <p:cBhvr>
                                        <p:cTn id="134" dur="500"/>
                                        <p:tgtEl>
                                          <p:spTgt spid="22797"/>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2" presetClass="entr" presetSubtype="8" fill="hold" nodeType="clickEffect">
                                  <p:stCondLst>
                                    <p:cond delay="0"/>
                                  </p:stCondLst>
                                  <p:childTnLst>
                                    <p:set>
                                      <p:cBhvr>
                                        <p:cTn id="138" dur="1" fill="hold">
                                          <p:stCondLst>
                                            <p:cond delay="0"/>
                                          </p:stCondLst>
                                        </p:cTn>
                                        <p:tgtEl>
                                          <p:spTgt spid="22799"/>
                                        </p:tgtEl>
                                        <p:attrNameLst>
                                          <p:attrName>style.visibility</p:attrName>
                                        </p:attrNameLst>
                                      </p:cBhvr>
                                      <p:to>
                                        <p:strVal val="visible"/>
                                      </p:to>
                                    </p:set>
                                    <p:animEffect transition="in" filter="wipe(left)">
                                      <p:cBhvr>
                                        <p:cTn id="139" dur="500"/>
                                        <p:tgtEl>
                                          <p:spTgt spid="22799"/>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2" presetClass="entr" presetSubtype="8" fill="hold" nodeType="clickEffect">
                                  <p:stCondLst>
                                    <p:cond delay="0"/>
                                  </p:stCondLst>
                                  <p:childTnLst>
                                    <p:set>
                                      <p:cBhvr>
                                        <p:cTn id="143" dur="1" fill="hold">
                                          <p:stCondLst>
                                            <p:cond delay="0"/>
                                          </p:stCondLst>
                                        </p:cTn>
                                        <p:tgtEl>
                                          <p:spTgt spid="22832"/>
                                        </p:tgtEl>
                                        <p:attrNameLst>
                                          <p:attrName>style.visibility</p:attrName>
                                        </p:attrNameLst>
                                      </p:cBhvr>
                                      <p:to>
                                        <p:strVal val="visible"/>
                                      </p:to>
                                    </p:set>
                                    <p:animEffect transition="in" filter="wipe(left)">
                                      <p:cBhvr>
                                        <p:cTn id="144" dur="500"/>
                                        <p:tgtEl>
                                          <p:spTgt spid="22832"/>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2" presetClass="entr" presetSubtype="8" fill="hold" nodeType="clickEffect">
                                  <p:stCondLst>
                                    <p:cond delay="0"/>
                                  </p:stCondLst>
                                  <p:childTnLst>
                                    <p:set>
                                      <p:cBhvr>
                                        <p:cTn id="148" dur="1" fill="hold">
                                          <p:stCondLst>
                                            <p:cond delay="0"/>
                                          </p:stCondLst>
                                        </p:cTn>
                                        <p:tgtEl>
                                          <p:spTgt spid="22805"/>
                                        </p:tgtEl>
                                        <p:attrNameLst>
                                          <p:attrName>style.visibility</p:attrName>
                                        </p:attrNameLst>
                                      </p:cBhvr>
                                      <p:to>
                                        <p:strVal val="visible"/>
                                      </p:to>
                                    </p:set>
                                    <p:animEffect transition="in" filter="wipe(left)">
                                      <p:cBhvr>
                                        <p:cTn id="149" dur="500"/>
                                        <p:tgtEl>
                                          <p:spTgt spid="22805"/>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22" presetClass="entr" presetSubtype="8" fill="hold" nodeType="clickEffect">
                                  <p:stCondLst>
                                    <p:cond delay="0"/>
                                  </p:stCondLst>
                                  <p:childTnLst>
                                    <p:set>
                                      <p:cBhvr>
                                        <p:cTn id="153" dur="1" fill="hold">
                                          <p:stCondLst>
                                            <p:cond delay="0"/>
                                          </p:stCondLst>
                                        </p:cTn>
                                        <p:tgtEl>
                                          <p:spTgt spid="22806"/>
                                        </p:tgtEl>
                                        <p:attrNameLst>
                                          <p:attrName>style.visibility</p:attrName>
                                        </p:attrNameLst>
                                      </p:cBhvr>
                                      <p:to>
                                        <p:strVal val="visible"/>
                                      </p:to>
                                    </p:set>
                                    <p:animEffect transition="in" filter="wipe(left)">
                                      <p:cBhvr>
                                        <p:cTn id="154" dur="500"/>
                                        <p:tgtEl>
                                          <p:spTgt spid="22806"/>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22" presetClass="entr" presetSubtype="8" fill="hold" nodeType="clickEffect">
                                  <p:stCondLst>
                                    <p:cond delay="0"/>
                                  </p:stCondLst>
                                  <p:childTnLst>
                                    <p:set>
                                      <p:cBhvr>
                                        <p:cTn id="158" dur="1" fill="hold">
                                          <p:stCondLst>
                                            <p:cond delay="0"/>
                                          </p:stCondLst>
                                        </p:cTn>
                                        <p:tgtEl>
                                          <p:spTgt spid="22812"/>
                                        </p:tgtEl>
                                        <p:attrNameLst>
                                          <p:attrName>style.visibility</p:attrName>
                                        </p:attrNameLst>
                                      </p:cBhvr>
                                      <p:to>
                                        <p:strVal val="visible"/>
                                      </p:to>
                                    </p:set>
                                    <p:animEffect transition="in" filter="wipe(left)">
                                      <p:cBhvr>
                                        <p:cTn id="159" dur="500"/>
                                        <p:tgtEl>
                                          <p:spTgt spid="22812"/>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22" presetClass="entr" presetSubtype="8" fill="hold" nodeType="clickEffect">
                                  <p:stCondLst>
                                    <p:cond delay="0"/>
                                  </p:stCondLst>
                                  <p:childTnLst>
                                    <p:set>
                                      <p:cBhvr>
                                        <p:cTn id="163" dur="1" fill="hold">
                                          <p:stCondLst>
                                            <p:cond delay="0"/>
                                          </p:stCondLst>
                                        </p:cTn>
                                        <p:tgtEl>
                                          <p:spTgt spid="22819"/>
                                        </p:tgtEl>
                                        <p:attrNameLst>
                                          <p:attrName>style.visibility</p:attrName>
                                        </p:attrNameLst>
                                      </p:cBhvr>
                                      <p:to>
                                        <p:strVal val="visible"/>
                                      </p:to>
                                    </p:set>
                                    <p:animEffect transition="in" filter="wipe(left)">
                                      <p:cBhvr>
                                        <p:cTn id="164" dur="500"/>
                                        <p:tgtEl>
                                          <p:spTgt spid="22819"/>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2" presetClass="entr" presetSubtype="8" fill="hold" nodeType="clickEffect">
                                  <p:stCondLst>
                                    <p:cond delay="0"/>
                                  </p:stCondLst>
                                  <p:childTnLst>
                                    <p:set>
                                      <p:cBhvr>
                                        <p:cTn id="168" dur="1" fill="hold">
                                          <p:stCondLst>
                                            <p:cond delay="0"/>
                                          </p:stCondLst>
                                        </p:cTn>
                                        <p:tgtEl>
                                          <p:spTgt spid="22818"/>
                                        </p:tgtEl>
                                        <p:attrNameLst>
                                          <p:attrName>style.visibility</p:attrName>
                                        </p:attrNameLst>
                                      </p:cBhvr>
                                      <p:to>
                                        <p:strVal val="visible"/>
                                      </p:to>
                                    </p:set>
                                    <p:animEffect transition="in" filter="wipe(left)">
                                      <p:cBhvr>
                                        <p:cTn id="169" dur="500"/>
                                        <p:tgtEl>
                                          <p:spTgt spid="22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3" grpId="0"/>
      <p:bldP spid="22700" grpId="0"/>
      <p:bldP spid="22717" grpId="0"/>
      <p:bldP spid="22715" grpId="0"/>
      <p:bldP spid="22716" grpId="0"/>
      <p:bldP spid="22718" grpId="0"/>
      <p:bldP spid="22772" grpId="0" animBg="1"/>
      <p:bldP spid="22732" grpId="0"/>
      <p:bldP spid="22794" grpId="0" animBg="1"/>
      <p:bldP spid="22798" grpId="0"/>
      <p:bldP spid="22799" grpId="0"/>
      <p:bldP spid="22805" grpId="0"/>
      <p:bldP spid="22806" grpId="0"/>
      <p:bldP spid="22819" grpId="0"/>
      <p:bldP spid="228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8" name="Text Box 14">
            <a:extLst>
              <a:ext uri="{FF2B5EF4-FFF2-40B4-BE49-F238E27FC236}">
                <a16:creationId xmlns:a16="http://schemas.microsoft.com/office/drawing/2014/main" id="{4085ED77-4AFE-0652-9071-37F5B66DBAA1}"/>
              </a:ext>
            </a:extLst>
          </p:cNvPr>
          <p:cNvSpPr txBox="1">
            <a:spLocks noChangeArrowheads="1"/>
          </p:cNvSpPr>
          <p:nvPr/>
        </p:nvSpPr>
        <p:spPr bwMode="auto">
          <a:xfrm>
            <a:off x="3962400" y="3952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or</a:t>
            </a:r>
          </a:p>
        </p:txBody>
      </p:sp>
      <p:grpSp>
        <p:nvGrpSpPr>
          <p:cNvPr id="26647" name="Group 23">
            <a:extLst>
              <a:ext uri="{FF2B5EF4-FFF2-40B4-BE49-F238E27FC236}">
                <a16:creationId xmlns:a16="http://schemas.microsoft.com/office/drawing/2014/main" id="{CFB198FC-5667-59BA-D2E0-809A6FE5FB64}"/>
              </a:ext>
            </a:extLst>
          </p:cNvPr>
          <p:cNvGrpSpPr>
            <a:grpSpLocks/>
          </p:cNvGrpSpPr>
          <p:nvPr/>
        </p:nvGrpSpPr>
        <p:grpSpPr bwMode="auto">
          <a:xfrm>
            <a:off x="1524000" y="228600"/>
            <a:ext cx="2362200" cy="762000"/>
            <a:chOff x="960" y="144"/>
            <a:chExt cx="1488" cy="480"/>
          </a:xfrm>
        </p:grpSpPr>
        <p:grpSp>
          <p:nvGrpSpPr>
            <p:cNvPr id="23569" name="Group 4">
              <a:extLst>
                <a:ext uri="{FF2B5EF4-FFF2-40B4-BE49-F238E27FC236}">
                  <a16:creationId xmlns:a16="http://schemas.microsoft.com/office/drawing/2014/main" id="{6A3E9881-9172-9D8E-8B4F-8593ED8133D3}"/>
                </a:ext>
              </a:extLst>
            </p:cNvPr>
            <p:cNvGrpSpPr>
              <a:grpSpLocks/>
            </p:cNvGrpSpPr>
            <p:nvPr/>
          </p:nvGrpSpPr>
          <p:grpSpPr bwMode="auto">
            <a:xfrm>
              <a:off x="1008" y="153"/>
              <a:ext cx="1344" cy="471"/>
              <a:chOff x="336" y="3600"/>
              <a:chExt cx="1344" cy="471"/>
            </a:xfrm>
          </p:grpSpPr>
          <p:sp>
            <p:nvSpPr>
              <p:cNvPr id="23571" name="Text Box 5">
                <a:extLst>
                  <a:ext uri="{FF2B5EF4-FFF2-40B4-BE49-F238E27FC236}">
                    <a16:creationId xmlns:a16="http://schemas.microsoft.com/office/drawing/2014/main" id="{21E3C1D2-6993-A79F-62E5-0F91DC09EE2F}"/>
                  </a:ext>
                </a:extLst>
              </p:cNvPr>
              <p:cNvSpPr txBox="1">
                <a:spLocks noChangeArrowheads="1"/>
              </p:cNvSpPr>
              <p:nvPr/>
            </p:nvSpPr>
            <p:spPr bwMode="auto">
              <a:xfrm>
                <a:off x="336" y="369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tan </a:t>
                </a:r>
                <a:r>
                  <a:rPr lang="el-GR" altLang="en-US" sz="1800" b="1">
                    <a:solidFill>
                      <a:srgbClr val="0000FF"/>
                    </a:solidFill>
                  </a:rPr>
                  <a:t>Φ</a:t>
                </a:r>
                <a:r>
                  <a:rPr lang="en-US" altLang="en-US" sz="1800" b="1">
                    <a:solidFill>
                      <a:srgbClr val="0000FF"/>
                    </a:solidFill>
                  </a:rPr>
                  <a:t> = </a:t>
                </a:r>
              </a:p>
            </p:txBody>
          </p:sp>
          <p:sp>
            <p:nvSpPr>
              <p:cNvPr id="23572" name="Rectangle 6">
                <a:extLst>
                  <a:ext uri="{FF2B5EF4-FFF2-40B4-BE49-F238E27FC236}">
                    <a16:creationId xmlns:a16="http://schemas.microsoft.com/office/drawing/2014/main" id="{BA4392FF-81E6-38F0-B6D4-0C906DA5DA61}"/>
                  </a:ext>
                </a:extLst>
              </p:cNvPr>
              <p:cNvSpPr>
                <a:spLocks noChangeArrowheads="1"/>
              </p:cNvSpPr>
              <p:nvPr/>
            </p:nvSpPr>
            <p:spPr bwMode="auto">
              <a:xfrm>
                <a:off x="1008" y="3600"/>
                <a:ext cx="5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X</a:t>
                </a:r>
                <a:r>
                  <a:rPr lang="en-US" altLang="en-US" sz="1800" b="1" baseline="-25000">
                    <a:solidFill>
                      <a:srgbClr val="0000FF"/>
                    </a:solidFill>
                  </a:rPr>
                  <a:t>L</a:t>
                </a:r>
                <a:r>
                  <a:rPr lang="en-US" altLang="en-US" sz="1800" b="1">
                    <a:solidFill>
                      <a:srgbClr val="0000FF"/>
                    </a:solidFill>
                  </a:rPr>
                  <a:t> – X</a:t>
                </a:r>
                <a:r>
                  <a:rPr lang="en-US" altLang="en-US" sz="1800" b="1" baseline="-25000">
                    <a:solidFill>
                      <a:srgbClr val="0000FF"/>
                    </a:solidFill>
                  </a:rPr>
                  <a:t>C</a:t>
                </a:r>
              </a:p>
            </p:txBody>
          </p:sp>
          <p:sp>
            <p:nvSpPr>
              <p:cNvPr id="23573" name="Line 7">
                <a:extLst>
                  <a:ext uri="{FF2B5EF4-FFF2-40B4-BE49-F238E27FC236}">
                    <a16:creationId xmlns:a16="http://schemas.microsoft.com/office/drawing/2014/main" id="{679928B4-FB17-101A-202D-7E69D07D6FE8}"/>
                  </a:ext>
                </a:extLst>
              </p:cNvPr>
              <p:cNvSpPr>
                <a:spLocks noChangeShapeType="1"/>
              </p:cNvSpPr>
              <p:nvPr/>
            </p:nvSpPr>
            <p:spPr bwMode="auto">
              <a:xfrm>
                <a:off x="1008" y="3840"/>
                <a:ext cx="672"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74" name="Text Box 8">
                <a:extLst>
                  <a:ext uri="{FF2B5EF4-FFF2-40B4-BE49-F238E27FC236}">
                    <a16:creationId xmlns:a16="http://schemas.microsoft.com/office/drawing/2014/main" id="{5CCEB877-C99E-1E40-F5BA-B7630DB70D54}"/>
                  </a:ext>
                </a:extLst>
              </p:cNvPr>
              <p:cNvSpPr txBox="1">
                <a:spLocks noChangeArrowheads="1"/>
              </p:cNvSpPr>
              <p:nvPr/>
            </p:nvSpPr>
            <p:spPr bwMode="auto">
              <a:xfrm>
                <a:off x="1200" y="384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R</a:t>
                </a:r>
              </a:p>
            </p:txBody>
          </p:sp>
        </p:grpSp>
        <p:sp>
          <p:nvSpPr>
            <p:cNvPr id="23570" name="Rectangle 15">
              <a:extLst>
                <a:ext uri="{FF2B5EF4-FFF2-40B4-BE49-F238E27FC236}">
                  <a16:creationId xmlns:a16="http://schemas.microsoft.com/office/drawing/2014/main" id="{E82161C8-BADF-DE4B-A665-24DDD9301A30}"/>
                </a:ext>
              </a:extLst>
            </p:cNvPr>
            <p:cNvSpPr>
              <a:spLocks noChangeArrowheads="1"/>
            </p:cNvSpPr>
            <p:nvPr/>
          </p:nvSpPr>
          <p:spPr bwMode="auto">
            <a:xfrm>
              <a:off x="960" y="144"/>
              <a:ext cx="1488" cy="48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grpSp>
        <p:nvGrpSpPr>
          <p:cNvPr id="26648" name="Group 24">
            <a:extLst>
              <a:ext uri="{FF2B5EF4-FFF2-40B4-BE49-F238E27FC236}">
                <a16:creationId xmlns:a16="http://schemas.microsoft.com/office/drawing/2014/main" id="{0521E5A2-BF78-71DB-D560-9630B2628F39}"/>
              </a:ext>
            </a:extLst>
          </p:cNvPr>
          <p:cNvGrpSpPr>
            <a:grpSpLocks/>
          </p:cNvGrpSpPr>
          <p:nvPr/>
        </p:nvGrpSpPr>
        <p:grpSpPr bwMode="auto">
          <a:xfrm>
            <a:off x="4419600" y="228600"/>
            <a:ext cx="2514600" cy="762000"/>
            <a:chOff x="2784" y="144"/>
            <a:chExt cx="1584" cy="480"/>
          </a:xfrm>
        </p:grpSpPr>
        <p:grpSp>
          <p:nvGrpSpPr>
            <p:cNvPr id="23563" name="Group 9">
              <a:extLst>
                <a:ext uri="{FF2B5EF4-FFF2-40B4-BE49-F238E27FC236}">
                  <a16:creationId xmlns:a16="http://schemas.microsoft.com/office/drawing/2014/main" id="{8B089206-FDFA-A805-CD96-19DDB72CF67F}"/>
                </a:ext>
              </a:extLst>
            </p:cNvPr>
            <p:cNvGrpSpPr>
              <a:grpSpLocks/>
            </p:cNvGrpSpPr>
            <p:nvPr/>
          </p:nvGrpSpPr>
          <p:grpSpPr bwMode="auto">
            <a:xfrm>
              <a:off x="2784" y="144"/>
              <a:ext cx="1496" cy="432"/>
              <a:chOff x="1920" y="3600"/>
              <a:chExt cx="1496" cy="432"/>
            </a:xfrm>
          </p:grpSpPr>
          <p:sp>
            <p:nvSpPr>
              <p:cNvPr id="23565" name="Text Box 10">
                <a:extLst>
                  <a:ext uri="{FF2B5EF4-FFF2-40B4-BE49-F238E27FC236}">
                    <a16:creationId xmlns:a16="http://schemas.microsoft.com/office/drawing/2014/main" id="{5DD65F71-CB73-DCD4-33FC-9E9856A953A9}"/>
                  </a:ext>
                </a:extLst>
              </p:cNvPr>
              <p:cNvSpPr txBox="1">
                <a:spLocks noChangeArrowheads="1"/>
              </p:cNvSpPr>
              <p:nvPr/>
            </p:nvSpPr>
            <p:spPr bwMode="auto">
              <a:xfrm>
                <a:off x="1920" y="3696"/>
                <a:ext cx="62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tan </a:t>
                </a:r>
                <a:r>
                  <a:rPr lang="el-GR" altLang="en-US" sz="1800" b="1">
                    <a:solidFill>
                      <a:srgbClr val="0000FF"/>
                    </a:solidFill>
                  </a:rPr>
                  <a:t>Φ</a:t>
                </a:r>
                <a:r>
                  <a:rPr lang="en-US" altLang="en-US" sz="1800" b="1">
                    <a:solidFill>
                      <a:srgbClr val="0000FF"/>
                    </a:solidFill>
                  </a:rPr>
                  <a:t> = </a:t>
                </a:r>
              </a:p>
            </p:txBody>
          </p:sp>
          <p:sp>
            <p:nvSpPr>
              <p:cNvPr id="23566" name="Rectangle 11">
                <a:extLst>
                  <a:ext uri="{FF2B5EF4-FFF2-40B4-BE49-F238E27FC236}">
                    <a16:creationId xmlns:a16="http://schemas.microsoft.com/office/drawing/2014/main" id="{F1B82A56-7409-BCCB-6F82-909FDFCBAEBD}"/>
                  </a:ext>
                </a:extLst>
              </p:cNvPr>
              <p:cNvSpPr>
                <a:spLocks noChangeArrowheads="1"/>
              </p:cNvSpPr>
              <p:nvPr/>
            </p:nvSpPr>
            <p:spPr bwMode="auto">
              <a:xfrm>
                <a:off x="2544" y="3600"/>
                <a:ext cx="87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0000FF"/>
                    </a:solidFill>
                  </a:rPr>
                  <a:t>ω</a:t>
                </a:r>
                <a:r>
                  <a:rPr lang="en-US" altLang="en-US" sz="1800">
                    <a:solidFill>
                      <a:srgbClr val="0000FF"/>
                    </a:solidFill>
                  </a:rPr>
                  <a:t> </a:t>
                </a:r>
                <a:r>
                  <a:rPr lang="en-US" altLang="en-US" sz="1800" b="1">
                    <a:solidFill>
                      <a:srgbClr val="0000FF"/>
                    </a:solidFill>
                  </a:rPr>
                  <a:t>L – 1/</a:t>
                </a:r>
                <a:r>
                  <a:rPr lang="el-GR" altLang="en-US" sz="1800" b="1">
                    <a:solidFill>
                      <a:srgbClr val="0000FF"/>
                    </a:solidFill>
                  </a:rPr>
                  <a:t>ω</a:t>
                </a:r>
                <a:r>
                  <a:rPr lang="en-US" altLang="en-US" sz="1800" b="1">
                    <a:solidFill>
                      <a:srgbClr val="0000FF"/>
                    </a:solidFill>
                  </a:rPr>
                  <a:t>C</a:t>
                </a:r>
              </a:p>
            </p:txBody>
          </p:sp>
          <p:sp>
            <p:nvSpPr>
              <p:cNvPr id="23567" name="Line 12">
                <a:extLst>
                  <a:ext uri="{FF2B5EF4-FFF2-40B4-BE49-F238E27FC236}">
                    <a16:creationId xmlns:a16="http://schemas.microsoft.com/office/drawing/2014/main" id="{86F6588B-4D1F-E598-EBC5-ABED7B41D688}"/>
                  </a:ext>
                </a:extLst>
              </p:cNvPr>
              <p:cNvSpPr>
                <a:spLocks noChangeShapeType="1"/>
              </p:cNvSpPr>
              <p:nvPr/>
            </p:nvSpPr>
            <p:spPr bwMode="auto">
              <a:xfrm>
                <a:off x="2544" y="3840"/>
                <a:ext cx="864" cy="0"/>
              </a:xfrm>
              <a:prstGeom prst="line">
                <a:avLst/>
              </a:prstGeom>
              <a:noFill/>
              <a:ln w="190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68" name="Text Box 13">
                <a:extLst>
                  <a:ext uri="{FF2B5EF4-FFF2-40B4-BE49-F238E27FC236}">
                    <a16:creationId xmlns:a16="http://schemas.microsoft.com/office/drawing/2014/main" id="{67C1A97D-698C-6DA9-E3F0-56B42A9620C2}"/>
                  </a:ext>
                </a:extLst>
              </p:cNvPr>
              <p:cNvSpPr txBox="1">
                <a:spLocks noChangeArrowheads="1"/>
              </p:cNvSpPr>
              <p:nvPr/>
            </p:nvSpPr>
            <p:spPr bwMode="auto">
              <a:xfrm>
                <a:off x="2832" y="380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R</a:t>
                </a:r>
              </a:p>
            </p:txBody>
          </p:sp>
        </p:grpSp>
        <p:sp>
          <p:nvSpPr>
            <p:cNvPr id="23564" name="Rectangle 16">
              <a:extLst>
                <a:ext uri="{FF2B5EF4-FFF2-40B4-BE49-F238E27FC236}">
                  <a16:creationId xmlns:a16="http://schemas.microsoft.com/office/drawing/2014/main" id="{388D8E81-7571-6CEF-402A-13DAFC1A819C}"/>
                </a:ext>
              </a:extLst>
            </p:cNvPr>
            <p:cNvSpPr>
              <a:spLocks noChangeArrowheads="1"/>
            </p:cNvSpPr>
            <p:nvPr/>
          </p:nvSpPr>
          <p:spPr bwMode="auto">
            <a:xfrm>
              <a:off x="2784" y="144"/>
              <a:ext cx="1584" cy="48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6641" name="Text Box 17">
            <a:extLst>
              <a:ext uri="{FF2B5EF4-FFF2-40B4-BE49-F238E27FC236}">
                <a16:creationId xmlns:a16="http://schemas.microsoft.com/office/drawing/2014/main" id="{025B652F-9B3C-7C43-2139-1A7970913F1B}"/>
              </a:ext>
            </a:extLst>
          </p:cNvPr>
          <p:cNvSpPr txBox="1">
            <a:spLocks noChangeArrowheads="1"/>
          </p:cNvSpPr>
          <p:nvPr/>
        </p:nvSpPr>
        <p:spPr bwMode="auto">
          <a:xfrm>
            <a:off x="152400" y="1143000"/>
            <a:ext cx="4572000" cy="122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CC0000"/>
                </a:solidFill>
              </a:rPr>
              <a:t>Special Cases:</a:t>
            </a:r>
          </a:p>
          <a:p>
            <a:pPr eaLnBrk="1" hangingPunct="1">
              <a:spcBef>
                <a:spcPct val="50000"/>
              </a:spcBef>
              <a:buFontTx/>
              <a:buNone/>
            </a:pPr>
            <a:r>
              <a:rPr lang="en-US" altLang="en-US" sz="1800" b="1">
                <a:solidFill>
                  <a:srgbClr val="663300"/>
                </a:solidFill>
              </a:rPr>
              <a:t>Case I:  </a:t>
            </a:r>
            <a:r>
              <a:rPr lang="en-US" altLang="en-US" sz="1800" b="1">
                <a:solidFill>
                  <a:srgbClr val="CC00FF"/>
                </a:solidFill>
              </a:rPr>
              <a:t>When X</a:t>
            </a:r>
            <a:r>
              <a:rPr lang="en-US" altLang="en-US" sz="1800" b="1" baseline="-25000">
                <a:solidFill>
                  <a:srgbClr val="CC00FF"/>
                </a:solidFill>
              </a:rPr>
              <a:t>L</a:t>
            </a:r>
            <a:r>
              <a:rPr lang="en-US" altLang="en-US" sz="1800" b="1">
                <a:solidFill>
                  <a:srgbClr val="CC00FF"/>
                </a:solidFill>
              </a:rPr>
              <a:t> &gt; X</a:t>
            </a:r>
            <a:r>
              <a:rPr lang="en-US" altLang="en-US" sz="1800" b="1" baseline="-25000">
                <a:solidFill>
                  <a:srgbClr val="CC00FF"/>
                </a:solidFill>
              </a:rPr>
              <a:t>C</a:t>
            </a:r>
            <a:r>
              <a:rPr lang="en-US" altLang="en-US" sz="1800" b="1">
                <a:solidFill>
                  <a:srgbClr val="CC00FF"/>
                </a:solidFill>
              </a:rPr>
              <a:t>   i.e. </a:t>
            </a:r>
            <a:r>
              <a:rPr lang="el-GR" altLang="en-US" sz="1800" b="1">
                <a:solidFill>
                  <a:srgbClr val="CC00FF"/>
                </a:solidFill>
              </a:rPr>
              <a:t>ω</a:t>
            </a:r>
            <a:r>
              <a:rPr lang="en-US" altLang="en-US" sz="1800">
                <a:solidFill>
                  <a:srgbClr val="CC00FF"/>
                </a:solidFill>
              </a:rPr>
              <a:t> </a:t>
            </a:r>
            <a:r>
              <a:rPr lang="en-US" altLang="en-US" sz="1800" b="1">
                <a:solidFill>
                  <a:srgbClr val="CC00FF"/>
                </a:solidFill>
              </a:rPr>
              <a:t>L &gt; 1/</a:t>
            </a:r>
            <a:r>
              <a:rPr lang="el-GR" altLang="en-US" sz="1800" b="1">
                <a:solidFill>
                  <a:srgbClr val="CC00FF"/>
                </a:solidFill>
              </a:rPr>
              <a:t>ω</a:t>
            </a:r>
            <a:r>
              <a:rPr lang="en-US" altLang="en-US" sz="1800" b="1">
                <a:solidFill>
                  <a:srgbClr val="CC00FF"/>
                </a:solidFill>
              </a:rPr>
              <a:t>C,</a:t>
            </a:r>
          </a:p>
          <a:p>
            <a:pPr eaLnBrk="1" hangingPunct="1">
              <a:spcBef>
                <a:spcPct val="50000"/>
              </a:spcBef>
              <a:buFontTx/>
              <a:buNone/>
            </a:pPr>
            <a:r>
              <a:rPr lang="en-US" altLang="en-US" sz="1800" b="1">
                <a:solidFill>
                  <a:srgbClr val="CC00FF"/>
                </a:solidFill>
              </a:rPr>
              <a:t>               </a:t>
            </a:r>
            <a:r>
              <a:rPr lang="en-US" altLang="en-US" sz="1800" b="1">
                <a:solidFill>
                  <a:srgbClr val="0000FF"/>
                </a:solidFill>
              </a:rPr>
              <a:t>tan </a:t>
            </a:r>
            <a:r>
              <a:rPr lang="el-GR" altLang="en-US" sz="1800" b="1">
                <a:solidFill>
                  <a:srgbClr val="0000FF"/>
                </a:solidFill>
              </a:rPr>
              <a:t>Φ</a:t>
            </a:r>
            <a:r>
              <a:rPr lang="en-US" altLang="en-US" sz="1800" b="1">
                <a:solidFill>
                  <a:srgbClr val="0000FF"/>
                </a:solidFill>
              </a:rPr>
              <a:t> = +ve  or </a:t>
            </a:r>
            <a:r>
              <a:rPr lang="el-GR" altLang="en-US" sz="1800" b="1">
                <a:solidFill>
                  <a:srgbClr val="0000FF"/>
                </a:solidFill>
              </a:rPr>
              <a:t>Φ</a:t>
            </a:r>
            <a:r>
              <a:rPr lang="en-US" altLang="en-US" sz="1800" b="1">
                <a:solidFill>
                  <a:srgbClr val="0000FF"/>
                </a:solidFill>
              </a:rPr>
              <a:t> is +ve</a:t>
            </a:r>
            <a:endParaRPr lang="en-US" altLang="en-US" sz="1800" b="1">
              <a:solidFill>
                <a:srgbClr val="CC00FF"/>
              </a:solidFill>
            </a:endParaRPr>
          </a:p>
        </p:txBody>
      </p:sp>
      <p:sp>
        <p:nvSpPr>
          <p:cNvPr id="26642" name="Rectangle 18">
            <a:extLst>
              <a:ext uri="{FF2B5EF4-FFF2-40B4-BE49-F238E27FC236}">
                <a16:creationId xmlns:a16="http://schemas.microsoft.com/office/drawing/2014/main" id="{5706F625-EEB1-15C2-B155-2FCEFB47B369}"/>
              </a:ext>
            </a:extLst>
          </p:cNvPr>
          <p:cNvSpPr>
            <a:spLocks noChangeArrowheads="1"/>
          </p:cNvSpPr>
          <p:nvPr/>
        </p:nvSpPr>
        <p:spPr bwMode="auto">
          <a:xfrm>
            <a:off x="1066800" y="2362200"/>
            <a:ext cx="777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The current lags behind the  emf by phase angle </a:t>
            </a:r>
            <a:r>
              <a:rPr lang="el-GR" altLang="en-US" sz="1800" b="1">
                <a:solidFill>
                  <a:srgbClr val="0000FF"/>
                </a:solidFill>
              </a:rPr>
              <a:t>Φ</a:t>
            </a:r>
            <a:r>
              <a:rPr lang="en-US" altLang="en-US" sz="1800"/>
              <a:t> </a:t>
            </a:r>
            <a:r>
              <a:rPr lang="en-US" altLang="en-US" sz="1800" b="1">
                <a:solidFill>
                  <a:srgbClr val="0000FF"/>
                </a:solidFill>
              </a:rPr>
              <a:t>and the LCR circuit is inductance -  dominated circuit.</a:t>
            </a:r>
          </a:p>
        </p:txBody>
      </p:sp>
      <p:sp>
        <p:nvSpPr>
          <p:cNvPr id="26643" name="Text Box 19">
            <a:extLst>
              <a:ext uri="{FF2B5EF4-FFF2-40B4-BE49-F238E27FC236}">
                <a16:creationId xmlns:a16="http://schemas.microsoft.com/office/drawing/2014/main" id="{D5713D6C-2D35-B886-FCA4-ADC1BCB859DC}"/>
              </a:ext>
            </a:extLst>
          </p:cNvPr>
          <p:cNvSpPr txBox="1">
            <a:spLocks noChangeArrowheads="1"/>
          </p:cNvSpPr>
          <p:nvPr/>
        </p:nvSpPr>
        <p:spPr bwMode="auto">
          <a:xfrm>
            <a:off x="152400" y="3124200"/>
            <a:ext cx="45720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3300"/>
                </a:solidFill>
              </a:rPr>
              <a:t>Case II:  </a:t>
            </a:r>
            <a:r>
              <a:rPr lang="en-US" altLang="en-US" sz="1800" b="1">
                <a:solidFill>
                  <a:srgbClr val="CC00FF"/>
                </a:solidFill>
              </a:rPr>
              <a:t>When X</a:t>
            </a:r>
            <a:r>
              <a:rPr lang="en-US" altLang="en-US" sz="1800" b="1" baseline="-25000">
                <a:solidFill>
                  <a:srgbClr val="CC00FF"/>
                </a:solidFill>
              </a:rPr>
              <a:t>L</a:t>
            </a:r>
            <a:r>
              <a:rPr lang="en-US" altLang="en-US" sz="1800" b="1">
                <a:solidFill>
                  <a:srgbClr val="CC00FF"/>
                </a:solidFill>
              </a:rPr>
              <a:t> &lt; X</a:t>
            </a:r>
            <a:r>
              <a:rPr lang="en-US" altLang="en-US" sz="1800" b="1" baseline="-25000">
                <a:solidFill>
                  <a:srgbClr val="CC00FF"/>
                </a:solidFill>
              </a:rPr>
              <a:t>C</a:t>
            </a:r>
            <a:r>
              <a:rPr lang="en-US" altLang="en-US" sz="1800" b="1">
                <a:solidFill>
                  <a:srgbClr val="CC00FF"/>
                </a:solidFill>
              </a:rPr>
              <a:t>   i.e. </a:t>
            </a:r>
            <a:r>
              <a:rPr lang="el-GR" altLang="en-US" sz="1800" b="1">
                <a:solidFill>
                  <a:srgbClr val="CC00FF"/>
                </a:solidFill>
              </a:rPr>
              <a:t>ω</a:t>
            </a:r>
            <a:r>
              <a:rPr lang="en-US" altLang="en-US" sz="1800">
                <a:solidFill>
                  <a:srgbClr val="CC00FF"/>
                </a:solidFill>
              </a:rPr>
              <a:t> </a:t>
            </a:r>
            <a:r>
              <a:rPr lang="en-US" altLang="en-US" sz="1800" b="1">
                <a:solidFill>
                  <a:srgbClr val="CC00FF"/>
                </a:solidFill>
              </a:rPr>
              <a:t>L &lt; 1/</a:t>
            </a:r>
            <a:r>
              <a:rPr lang="el-GR" altLang="en-US" sz="1800" b="1">
                <a:solidFill>
                  <a:srgbClr val="CC00FF"/>
                </a:solidFill>
              </a:rPr>
              <a:t>ω</a:t>
            </a:r>
            <a:r>
              <a:rPr lang="en-US" altLang="en-US" sz="1800" b="1">
                <a:solidFill>
                  <a:srgbClr val="CC00FF"/>
                </a:solidFill>
              </a:rPr>
              <a:t>C,</a:t>
            </a:r>
          </a:p>
          <a:p>
            <a:pPr eaLnBrk="1" hangingPunct="1">
              <a:spcBef>
                <a:spcPct val="50000"/>
              </a:spcBef>
              <a:buFontTx/>
              <a:buNone/>
            </a:pPr>
            <a:r>
              <a:rPr lang="en-US" altLang="en-US" sz="1800" b="1">
                <a:solidFill>
                  <a:srgbClr val="CC00FF"/>
                </a:solidFill>
              </a:rPr>
              <a:t>               </a:t>
            </a:r>
            <a:r>
              <a:rPr lang="en-US" altLang="en-US" sz="1800" b="1">
                <a:solidFill>
                  <a:srgbClr val="0000FF"/>
                </a:solidFill>
              </a:rPr>
              <a:t>tan </a:t>
            </a:r>
            <a:r>
              <a:rPr lang="el-GR" altLang="en-US" sz="1800" b="1">
                <a:solidFill>
                  <a:srgbClr val="0000FF"/>
                </a:solidFill>
              </a:rPr>
              <a:t>Φ</a:t>
            </a:r>
            <a:r>
              <a:rPr lang="en-US" altLang="en-US" sz="1800" b="1">
                <a:solidFill>
                  <a:srgbClr val="0000FF"/>
                </a:solidFill>
              </a:rPr>
              <a:t> = -ve  or </a:t>
            </a:r>
            <a:r>
              <a:rPr lang="el-GR" altLang="en-US" sz="1800" b="1">
                <a:solidFill>
                  <a:srgbClr val="0000FF"/>
                </a:solidFill>
              </a:rPr>
              <a:t>Φ</a:t>
            </a:r>
            <a:r>
              <a:rPr lang="en-US" altLang="en-US" sz="1800" b="1">
                <a:solidFill>
                  <a:srgbClr val="0000FF"/>
                </a:solidFill>
              </a:rPr>
              <a:t> is -ve</a:t>
            </a:r>
            <a:endParaRPr lang="en-US" altLang="en-US" sz="1800" b="1">
              <a:solidFill>
                <a:srgbClr val="CC00FF"/>
              </a:solidFill>
            </a:endParaRPr>
          </a:p>
        </p:txBody>
      </p:sp>
      <p:sp>
        <p:nvSpPr>
          <p:cNvPr id="26644" name="Rectangle 20">
            <a:extLst>
              <a:ext uri="{FF2B5EF4-FFF2-40B4-BE49-F238E27FC236}">
                <a16:creationId xmlns:a16="http://schemas.microsoft.com/office/drawing/2014/main" id="{064A89D9-609E-5C45-F82C-023CDF91E141}"/>
              </a:ext>
            </a:extLst>
          </p:cNvPr>
          <p:cNvSpPr>
            <a:spLocks noChangeArrowheads="1"/>
          </p:cNvSpPr>
          <p:nvPr/>
        </p:nvSpPr>
        <p:spPr bwMode="auto">
          <a:xfrm>
            <a:off x="1066800" y="3930650"/>
            <a:ext cx="777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The current leads the  emf by phase angle </a:t>
            </a:r>
            <a:r>
              <a:rPr lang="el-GR" altLang="en-US" sz="1800" b="1">
                <a:solidFill>
                  <a:srgbClr val="0000FF"/>
                </a:solidFill>
              </a:rPr>
              <a:t>Φ</a:t>
            </a:r>
            <a:r>
              <a:rPr lang="en-US" altLang="en-US" sz="1800"/>
              <a:t> </a:t>
            </a:r>
            <a:r>
              <a:rPr lang="en-US" altLang="en-US" sz="1800" b="1">
                <a:solidFill>
                  <a:srgbClr val="0000FF"/>
                </a:solidFill>
              </a:rPr>
              <a:t>and the LCR circuit is capacitance -  dominated circuit.</a:t>
            </a:r>
          </a:p>
        </p:txBody>
      </p:sp>
      <p:sp>
        <p:nvSpPr>
          <p:cNvPr id="26645" name="Text Box 21">
            <a:extLst>
              <a:ext uri="{FF2B5EF4-FFF2-40B4-BE49-F238E27FC236}">
                <a16:creationId xmlns:a16="http://schemas.microsoft.com/office/drawing/2014/main" id="{3CC40FEB-171D-A994-DC0C-3DFE884B93A9}"/>
              </a:ext>
            </a:extLst>
          </p:cNvPr>
          <p:cNvSpPr txBox="1">
            <a:spLocks noChangeArrowheads="1"/>
          </p:cNvSpPr>
          <p:nvPr/>
        </p:nvSpPr>
        <p:spPr bwMode="auto">
          <a:xfrm>
            <a:off x="152400" y="4630738"/>
            <a:ext cx="5105400" cy="77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3300"/>
                </a:solidFill>
              </a:rPr>
              <a:t>Case III:  </a:t>
            </a:r>
            <a:r>
              <a:rPr lang="en-US" altLang="en-US" sz="1800" b="1">
                <a:solidFill>
                  <a:srgbClr val="CC00FF"/>
                </a:solidFill>
              </a:rPr>
              <a:t>When X</a:t>
            </a:r>
            <a:r>
              <a:rPr lang="en-US" altLang="en-US" sz="1800" b="1" baseline="-25000">
                <a:solidFill>
                  <a:srgbClr val="CC00FF"/>
                </a:solidFill>
              </a:rPr>
              <a:t>L</a:t>
            </a:r>
            <a:r>
              <a:rPr lang="en-US" altLang="en-US" sz="1800" b="1">
                <a:solidFill>
                  <a:srgbClr val="CC00FF"/>
                </a:solidFill>
              </a:rPr>
              <a:t> = X</a:t>
            </a:r>
            <a:r>
              <a:rPr lang="en-US" altLang="en-US" sz="1800" b="1" baseline="-25000">
                <a:solidFill>
                  <a:srgbClr val="CC00FF"/>
                </a:solidFill>
              </a:rPr>
              <a:t>C</a:t>
            </a:r>
            <a:r>
              <a:rPr lang="en-US" altLang="en-US" sz="1800" b="1">
                <a:solidFill>
                  <a:srgbClr val="CC00FF"/>
                </a:solidFill>
              </a:rPr>
              <a:t>   i.e. </a:t>
            </a:r>
            <a:r>
              <a:rPr lang="el-GR" altLang="en-US" sz="1800" b="1">
                <a:solidFill>
                  <a:srgbClr val="CC00FF"/>
                </a:solidFill>
              </a:rPr>
              <a:t>ω</a:t>
            </a:r>
            <a:r>
              <a:rPr lang="en-US" altLang="en-US" sz="1800">
                <a:solidFill>
                  <a:srgbClr val="CC00FF"/>
                </a:solidFill>
              </a:rPr>
              <a:t> </a:t>
            </a:r>
            <a:r>
              <a:rPr lang="en-US" altLang="en-US" sz="1800" b="1">
                <a:solidFill>
                  <a:srgbClr val="CC00FF"/>
                </a:solidFill>
              </a:rPr>
              <a:t>L = 1/</a:t>
            </a:r>
            <a:r>
              <a:rPr lang="el-GR" altLang="en-US" sz="1800" b="1">
                <a:solidFill>
                  <a:srgbClr val="CC00FF"/>
                </a:solidFill>
              </a:rPr>
              <a:t>ω</a:t>
            </a:r>
            <a:r>
              <a:rPr lang="en-US" altLang="en-US" sz="1800" b="1">
                <a:solidFill>
                  <a:srgbClr val="CC00FF"/>
                </a:solidFill>
              </a:rPr>
              <a:t>C,</a:t>
            </a:r>
          </a:p>
          <a:p>
            <a:pPr eaLnBrk="1" hangingPunct="1">
              <a:spcBef>
                <a:spcPct val="50000"/>
              </a:spcBef>
              <a:buFontTx/>
              <a:buNone/>
            </a:pPr>
            <a:r>
              <a:rPr lang="en-US" altLang="en-US" sz="1800" b="1">
                <a:solidFill>
                  <a:srgbClr val="CC00FF"/>
                </a:solidFill>
              </a:rPr>
              <a:t>               </a:t>
            </a:r>
            <a:r>
              <a:rPr lang="en-US" altLang="en-US" sz="1800" b="1">
                <a:solidFill>
                  <a:srgbClr val="0000FF"/>
                </a:solidFill>
              </a:rPr>
              <a:t>tan </a:t>
            </a:r>
            <a:r>
              <a:rPr lang="el-GR" altLang="en-US" sz="1800" b="1">
                <a:solidFill>
                  <a:srgbClr val="0000FF"/>
                </a:solidFill>
              </a:rPr>
              <a:t>Φ</a:t>
            </a:r>
            <a:r>
              <a:rPr lang="en-US" altLang="en-US" sz="1800" b="1">
                <a:solidFill>
                  <a:srgbClr val="0000FF"/>
                </a:solidFill>
              </a:rPr>
              <a:t> = 0  or </a:t>
            </a:r>
            <a:r>
              <a:rPr lang="el-GR" altLang="en-US" sz="1800" b="1">
                <a:solidFill>
                  <a:srgbClr val="0000FF"/>
                </a:solidFill>
              </a:rPr>
              <a:t>Φ</a:t>
            </a:r>
            <a:r>
              <a:rPr lang="en-US" altLang="en-US" sz="1800" b="1">
                <a:solidFill>
                  <a:srgbClr val="0000FF"/>
                </a:solidFill>
              </a:rPr>
              <a:t> is 0</a:t>
            </a:r>
            <a:r>
              <a:rPr lang="en-US" altLang="en-US" sz="1800" b="1">
                <a:solidFill>
                  <a:srgbClr val="0000FF"/>
                </a:solidFill>
                <a:cs typeface="Arial" panose="020B0604020202020204" pitchFamily="34" charset="0"/>
              </a:rPr>
              <a:t>°</a:t>
            </a:r>
            <a:endParaRPr lang="en-US" altLang="en-US" sz="1800" b="1">
              <a:solidFill>
                <a:srgbClr val="CC00FF"/>
              </a:solidFill>
              <a:cs typeface="Arial" panose="020B0604020202020204" pitchFamily="34" charset="0"/>
            </a:endParaRPr>
          </a:p>
        </p:txBody>
      </p:sp>
      <p:sp>
        <p:nvSpPr>
          <p:cNvPr id="26646" name="Rectangle 22">
            <a:extLst>
              <a:ext uri="{FF2B5EF4-FFF2-40B4-BE49-F238E27FC236}">
                <a16:creationId xmlns:a16="http://schemas.microsoft.com/office/drawing/2014/main" id="{C9D302C3-70A7-C020-1DBC-135BF57C35A4}"/>
              </a:ext>
            </a:extLst>
          </p:cNvPr>
          <p:cNvSpPr>
            <a:spLocks noChangeArrowheads="1"/>
          </p:cNvSpPr>
          <p:nvPr/>
        </p:nvSpPr>
        <p:spPr bwMode="auto">
          <a:xfrm>
            <a:off x="1066800" y="5378450"/>
            <a:ext cx="75438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The current and the  emf are in same phase.  The impedance does not depend on the frequency of the applied emf. LCR circuit behaves like a purely resistive circuit.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6647"/>
                                        </p:tgtEl>
                                        <p:attrNameLst>
                                          <p:attrName>style.visibility</p:attrName>
                                        </p:attrNameLst>
                                      </p:cBhvr>
                                      <p:to>
                                        <p:strVal val="visible"/>
                                      </p:to>
                                    </p:set>
                                    <p:anim calcmode="lin" valueType="num">
                                      <p:cBhvr>
                                        <p:cTn id="7" dur="500" fill="hold"/>
                                        <p:tgtEl>
                                          <p:spTgt spid="26647"/>
                                        </p:tgtEl>
                                        <p:attrNameLst>
                                          <p:attrName>ppt_w</p:attrName>
                                        </p:attrNameLst>
                                      </p:cBhvr>
                                      <p:tavLst>
                                        <p:tav tm="0">
                                          <p:val>
                                            <p:fltVal val="0"/>
                                          </p:val>
                                        </p:tav>
                                        <p:tav tm="100000">
                                          <p:val>
                                            <p:strVal val="#ppt_w"/>
                                          </p:val>
                                        </p:tav>
                                      </p:tavLst>
                                    </p:anim>
                                    <p:anim calcmode="lin" valueType="num">
                                      <p:cBhvr>
                                        <p:cTn id="8" dur="500" fill="hold"/>
                                        <p:tgtEl>
                                          <p:spTgt spid="26647"/>
                                        </p:tgtEl>
                                        <p:attrNameLst>
                                          <p:attrName>ppt_h</p:attrName>
                                        </p:attrNameLst>
                                      </p:cBhvr>
                                      <p:tavLst>
                                        <p:tav tm="0">
                                          <p:val>
                                            <p:fltVal val="0"/>
                                          </p:val>
                                        </p:tav>
                                        <p:tav tm="100000">
                                          <p:val>
                                            <p:strVal val="#ppt_h"/>
                                          </p:val>
                                        </p:tav>
                                      </p:tavLst>
                                    </p:anim>
                                    <p:animEffect transition="in" filter="fade">
                                      <p:cBhvr>
                                        <p:cTn id="9" dur="500"/>
                                        <p:tgtEl>
                                          <p:spTgt spid="2664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26638"/>
                                        </p:tgtEl>
                                        <p:attrNameLst>
                                          <p:attrName>style.visibility</p:attrName>
                                        </p:attrNameLst>
                                      </p:cBhvr>
                                      <p:to>
                                        <p:strVal val="visible"/>
                                      </p:to>
                                    </p:set>
                                    <p:animEffect transition="in" filter="dissolve">
                                      <p:cBhvr>
                                        <p:cTn id="14" dur="500"/>
                                        <p:tgtEl>
                                          <p:spTgt spid="2663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nodeType="clickEffect">
                                  <p:stCondLst>
                                    <p:cond delay="0"/>
                                  </p:stCondLst>
                                  <p:childTnLst>
                                    <p:set>
                                      <p:cBhvr>
                                        <p:cTn id="18" dur="1" fill="hold">
                                          <p:stCondLst>
                                            <p:cond delay="0"/>
                                          </p:stCondLst>
                                        </p:cTn>
                                        <p:tgtEl>
                                          <p:spTgt spid="26648"/>
                                        </p:tgtEl>
                                        <p:attrNameLst>
                                          <p:attrName>style.visibility</p:attrName>
                                        </p:attrNameLst>
                                      </p:cBhvr>
                                      <p:to>
                                        <p:strVal val="visible"/>
                                      </p:to>
                                    </p:set>
                                    <p:anim calcmode="lin" valueType="num">
                                      <p:cBhvr>
                                        <p:cTn id="19" dur="500" fill="hold"/>
                                        <p:tgtEl>
                                          <p:spTgt spid="26648"/>
                                        </p:tgtEl>
                                        <p:attrNameLst>
                                          <p:attrName>ppt_w</p:attrName>
                                        </p:attrNameLst>
                                      </p:cBhvr>
                                      <p:tavLst>
                                        <p:tav tm="0">
                                          <p:val>
                                            <p:fltVal val="0"/>
                                          </p:val>
                                        </p:tav>
                                        <p:tav tm="100000">
                                          <p:val>
                                            <p:strVal val="#ppt_w"/>
                                          </p:val>
                                        </p:tav>
                                      </p:tavLst>
                                    </p:anim>
                                    <p:anim calcmode="lin" valueType="num">
                                      <p:cBhvr>
                                        <p:cTn id="20" dur="500" fill="hold"/>
                                        <p:tgtEl>
                                          <p:spTgt spid="26648"/>
                                        </p:tgtEl>
                                        <p:attrNameLst>
                                          <p:attrName>ppt_h</p:attrName>
                                        </p:attrNameLst>
                                      </p:cBhvr>
                                      <p:tavLst>
                                        <p:tav tm="0">
                                          <p:val>
                                            <p:fltVal val="0"/>
                                          </p:val>
                                        </p:tav>
                                        <p:tav tm="100000">
                                          <p:val>
                                            <p:strVal val="#ppt_h"/>
                                          </p:val>
                                        </p:tav>
                                      </p:tavLst>
                                    </p:anim>
                                    <p:animEffect transition="in" filter="fade">
                                      <p:cBhvr>
                                        <p:cTn id="21" dur="500"/>
                                        <p:tgtEl>
                                          <p:spTgt spid="2664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7" presetClass="entr" presetSubtype="10" fill="hold" nodeType="clickEffect">
                                  <p:stCondLst>
                                    <p:cond delay="0"/>
                                  </p:stCondLst>
                                  <p:childTnLst>
                                    <p:set>
                                      <p:cBhvr>
                                        <p:cTn id="25" dur="1" fill="hold">
                                          <p:stCondLst>
                                            <p:cond delay="0"/>
                                          </p:stCondLst>
                                        </p:cTn>
                                        <p:tgtEl>
                                          <p:spTgt spid="26641">
                                            <p:txEl>
                                              <p:pRg st="0" end="0"/>
                                            </p:txEl>
                                          </p:spTgt>
                                        </p:tgtEl>
                                        <p:attrNameLst>
                                          <p:attrName>style.visibility</p:attrName>
                                        </p:attrNameLst>
                                      </p:cBhvr>
                                      <p:to>
                                        <p:strVal val="visible"/>
                                      </p:to>
                                    </p:set>
                                    <p:anim calcmode="lin" valueType="num">
                                      <p:cBhvr>
                                        <p:cTn id="26" dur="500" fill="hold"/>
                                        <p:tgtEl>
                                          <p:spTgt spid="26641">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2664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6641">
                                            <p:txEl>
                                              <p:pRg st="1" end="1"/>
                                            </p:txEl>
                                          </p:spTgt>
                                        </p:tgtEl>
                                        <p:attrNameLst>
                                          <p:attrName>style.visibility</p:attrName>
                                        </p:attrNameLst>
                                      </p:cBhvr>
                                      <p:to>
                                        <p:strVal val="visible"/>
                                      </p:to>
                                    </p:set>
                                    <p:animEffect transition="in" filter="wipe(up)">
                                      <p:cBhvr>
                                        <p:cTn id="32" dur="500"/>
                                        <p:tgtEl>
                                          <p:spTgt spid="26641">
                                            <p:txEl>
                                              <p:pRg st="1" end="1"/>
                                            </p:txEl>
                                          </p:spTgt>
                                        </p:tgtEl>
                                      </p:cBhvr>
                                    </p:animEffect>
                                  </p:childTnLst>
                                </p:cTn>
                              </p:par>
                              <p:par>
                                <p:cTn id="33" presetID="22" presetClass="entr" presetSubtype="1" fill="hold" nodeType="withEffect">
                                  <p:stCondLst>
                                    <p:cond delay="0"/>
                                  </p:stCondLst>
                                  <p:childTnLst>
                                    <p:set>
                                      <p:cBhvr>
                                        <p:cTn id="34" dur="1" fill="hold">
                                          <p:stCondLst>
                                            <p:cond delay="0"/>
                                          </p:stCondLst>
                                        </p:cTn>
                                        <p:tgtEl>
                                          <p:spTgt spid="26641">
                                            <p:txEl>
                                              <p:pRg st="2" end="2"/>
                                            </p:txEl>
                                          </p:spTgt>
                                        </p:tgtEl>
                                        <p:attrNameLst>
                                          <p:attrName>style.visibility</p:attrName>
                                        </p:attrNameLst>
                                      </p:cBhvr>
                                      <p:to>
                                        <p:strVal val="visible"/>
                                      </p:to>
                                    </p:set>
                                    <p:animEffect transition="in" filter="wipe(up)">
                                      <p:cBhvr>
                                        <p:cTn id="35" dur="500"/>
                                        <p:tgtEl>
                                          <p:spTgt spid="26641">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26642">
                                            <p:txEl>
                                              <p:pRg st="0" end="0"/>
                                            </p:txEl>
                                          </p:spTgt>
                                        </p:tgtEl>
                                        <p:attrNameLst>
                                          <p:attrName>style.visibility</p:attrName>
                                        </p:attrNameLst>
                                      </p:cBhvr>
                                      <p:to>
                                        <p:strVal val="visible"/>
                                      </p:to>
                                    </p:set>
                                    <p:animEffect transition="in" filter="wipe(up)">
                                      <p:cBhvr>
                                        <p:cTn id="40" dur="500"/>
                                        <p:tgtEl>
                                          <p:spTgt spid="26642">
                                            <p:txEl>
                                              <p:pRg st="0" end="0"/>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nodeType="clickEffect">
                                  <p:stCondLst>
                                    <p:cond delay="0"/>
                                  </p:stCondLst>
                                  <p:childTnLst>
                                    <p:set>
                                      <p:cBhvr>
                                        <p:cTn id="44" dur="1" fill="hold">
                                          <p:stCondLst>
                                            <p:cond delay="0"/>
                                          </p:stCondLst>
                                        </p:cTn>
                                        <p:tgtEl>
                                          <p:spTgt spid="26643"/>
                                        </p:tgtEl>
                                        <p:attrNameLst>
                                          <p:attrName>style.visibility</p:attrName>
                                        </p:attrNameLst>
                                      </p:cBhvr>
                                      <p:to>
                                        <p:strVal val="visible"/>
                                      </p:to>
                                    </p:set>
                                    <p:animEffect transition="in" filter="wipe(up)">
                                      <p:cBhvr>
                                        <p:cTn id="45" dur="500"/>
                                        <p:tgtEl>
                                          <p:spTgt spid="26643"/>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nodeType="clickEffect">
                                  <p:stCondLst>
                                    <p:cond delay="0"/>
                                  </p:stCondLst>
                                  <p:childTnLst>
                                    <p:set>
                                      <p:cBhvr>
                                        <p:cTn id="49" dur="1" fill="hold">
                                          <p:stCondLst>
                                            <p:cond delay="0"/>
                                          </p:stCondLst>
                                        </p:cTn>
                                        <p:tgtEl>
                                          <p:spTgt spid="26644"/>
                                        </p:tgtEl>
                                        <p:attrNameLst>
                                          <p:attrName>style.visibility</p:attrName>
                                        </p:attrNameLst>
                                      </p:cBhvr>
                                      <p:to>
                                        <p:strVal val="visible"/>
                                      </p:to>
                                    </p:set>
                                    <p:animEffect transition="in" filter="wipe(up)">
                                      <p:cBhvr>
                                        <p:cTn id="50" dur="500"/>
                                        <p:tgtEl>
                                          <p:spTgt spid="2664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nodeType="clickEffect">
                                  <p:stCondLst>
                                    <p:cond delay="0"/>
                                  </p:stCondLst>
                                  <p:childTnLst>
                                    <p:set>
                                      <p:cBhvr>
                                        <p:cTn id="54" dur="1" fill="hold">
                                          <p:stCondLst>
                                            <p:cond delay="0"/>
                                          </p:stCondLst>
                                        </p:cTn>
                                        <p:tgtEl>
                                          <p:spTgt spid="26645"/>
                                        </p:tgtEl>
                                        <p:attrNameLst>
                                          <p:attrName>style.visibility</p:attrName>
                                        </p:attrNameLst>
                                      </p:cBhvr>
                                      <p:to>
                                        <p:strVal val="visible"/>
                                      </p:to>
                                    </p:set>
                                    <p:animEffect transition="in" filter="wipe(up)">
                                      <p:cBhvr>
                                        <p:cTn id="55" dur="500"/>
                                        <p:tgtEl>
                                          <p:spTgt spid="2664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1" fill="hold" nodeType="clickEffect">
                                  <p:stCondLst>
                                    <p:cond delay="0"/>
                                  </p:stCondLst>
                                  <p:childTnLst>
                                    <p:set>
                                      <p:cBhvr>
                                        <p:cTn id="59" dur="1" fill="hold">
                                          <p:stCondLst>
                                            <p:cond delay="0"/>
                                          </p:stCondLst>
                                        </p:cTn>
                                        <p:tgtEl>
                                          <p:spTgt spid="26646"/>
                                        </p:tgtEl>
                                        <p:attrNameLst>
                                          <p:attrName>style.visibility</p:attrName>
                                        </p:attrNameLst>
                                      </p:cBhvr>
                                      <p:to>
                                        <p:strVal val="visible"/>
                                      </p:to>
                                    </p:set>
                                    <p:animEffect transition="in" filter="wipe(up)">
                                      <p:cBhvr>
                                        <p:cTn id="60" dur="500"/>
                                        <p:tgtEl>
                                          <p:spTgt spid="266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8" grpId="0"/>
      <p:bldP spid="26643" grpId="0"/>
      <p:bldP spid="26644" grpId="0"/>
      <p:bldP spid="26645" grpId="0"/>
      <p:bldP spid="2664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a:extLst>
              <a:ext uri="{FF2B5EF4-FFF2-40B4-BE49-F238E27FC236}">
                <a16:creationId xmlns:a16="http://schemas.microsoft.com/office/drawing/2014/main" id="{D1EC3317-3EB5-D816-5623-49312553E040}"/>
              </a:ext>
            </a:extLst>
          </p:cNvPr>
          <p:cNvSpPr>
            <a:spLocks noChangeArrowheads="1"/>
          </p:cNvSpPr>
          <p:nvPr/>
        </p:nvSpPr>
        <p:spPr bwMode="auto">
          <a:xfrm>
            <a:off x="228600" y="0"/>
            <a:ext cx="472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u="sng">
                <a:solidFill>
                  <a:srgbClr val="6600CC"/>
                </a:solidFill>
              </a:rPr>
              <a:t>Resonance in AC Circuit with L, C, R:</a:t>
            </a:r>
          </a:p>
        </p:txBody>
      </p:sp>
      <p:sp>
        <p:nvSpPr>
          <p:cNvPr id="28677" name="Text Box 5">
            <a:extLst>
              <a:ext uri="{FF2B5EF4-FFF2-40B4-BE49-F238E27FC236}">
                <a16:creationId xmlns:a16="http://schemas.microsoft.com/office/drawing/2014/main" id="{E46AD8A5-57B4-4F70-1547-06877BE3A6AD}"/>
              </a:ext>
            </a:extLst>
          </p:cNvPr>
          <p:cNvSpPr txBox="1">
            <a:spLocks noChangeArrowheads="1"/>
          </p:cNvSpPr>
          <p:nvPr/>
        </p:nvSpPr>
        <p:spPr bwMode="auto">
          <a:xfrm>
            <a:off x="228600" y="533400"/>
            <a:ext cx="7315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When X</a:t>
            </a:r>
            <a:r>
              <a:rPr lang="en-US" altLang="en-US" sz="1800" b="1" baseline="-25000">
                <a:solidFill>
                  <a:srgbClr val="CC00FF"/>
                </a:solidFill>
              </a:rPr>
              <a:t>L</a:t>
            </a:r>
            <a:r>
              <a:rPr lang="en-US" altLang="en-US" sz="1800" b="1">
                <a:solidFill>
                  <a:srgbClr val="CC00FF"/>
                </a:solidFill>
              </a:rPr>
              <a:t> = X</a:t>
            </a:r>
            <a:r>
              <a:rPr lang="en-US" altLang="en-US" sz="1800" b="1" baseline="-25000">
                <a:solidFill>
                  <a:srgbClr val="CC00FF"/>
                </a:solidFill>
              </a:rPr>
              <a:t>C</a:t>
            </a:r>
            <a:r>
              <a:rPr lang="en-US" altLang="en-US" sz="1800" b="1">
                <a:solidFill>
                  <a:srgbClr val="CC00FF"/>
                </a:solidFill>
              </a:rPr>
              <a:t>   i.e. </a:t>
            </a:r>
            <a:r>
              <a:rPr lang="el-GR" altLang="en-US" sz="1800" b="1">
                <a:solidFill>
                  <a:srgbClr val="CC00FF"/>
                </a:solidFill>
              </a:rPr>
              <a:t>ω</a:t>
            </a:r>
            <a:r>
              <a:rPr lang="en-US" altLang="en-US" sz="1800">
                <a:solidFill>
                  <a:srgbClr val="CC00FF"/>
                </a:solidFill>
              </a:rPr>
              <a:t> </a:t>
            </a:r>
            <a:r>
              <a:rPr lang="en-US" altLang="en-US" sz="1800" b="1">
                <a:solidFill>
                  <a:srgbClr val="CC00FF"/>
                </a:solidFill>
              </a:rPr>
              <a:t>L = 1/</a:t>
            </a:r>
            <a:r>
              <a:rPr lang="el-GR" altLang="en-US" sz="1800" b="1">
                <a:solidFill>
                  <a:srgbClr val="CC00FF"/>
                </a:solidFill>
              </a:rPr>
              <a:t>ω</a:t>
            </a:r>
            <a:r>
              <a:rPr lang="en-US" altLang="en-US" sz="1800" b="1">
                <a:solidFill>
                  <a:srgbClr val="CC00FF"/>
                </a:solidFill>
              </a:rPr>
              <a:t>C,   </a:t>
            </a:r>
            <a:r>
              <a:rPr lang="en-US" altLang="en-US" sz="1800" b="1">
                <a:solidFill>
                  <a:srgbClr val="0000FF"/>
                </a:solidFill>
              </a:rPr>
              <a:t>tan </a:t>
            </a:r>
            <a:r>
              <a:rPr lang="el-GR" altLang="en-US" sz="1800" b="1">
                <a:solidFill>
                  <a:srgbClr val="0000FF"/>
                </a:solidFill>
              </a:rPr>
              <a:t>Φ</a:t>
            </a:r>
            <a:r>
              <a:rPr lang="en-US" altLang="en-US" sz="1800" b="1">
                <a:solidFill>
                  <a:srgbClr val="0000FF"/>
                </a:solidFill>
              </a:rPr>
              <a:t> = 0  or </a:t>
            </a:r>
            <a:r>
              <a:rPr lang="el-GR" altLang="en-US" sz="1800" b="1">
                <a:solidFill>
                  <a:srgbClr val="0000FF"/>
                </a:solidFill>
              </a:rPr>
              <a:t>Φ</a:t>
            </a:r>
            <a:r>
              <a:rPr lang="en-US" altLang="en-US" sz="1800" b="1">
                <a:solidFill>
                  <a:srgbClr val="0000FF"/>
                </a:solidFill>
              </a:rPr>
              <a:t> is 0</a:t>
            </a:r>
            <a:r>
              <a:rPr lang="en-US" altLang="en-US" sz="1800" b="1">
                <a:solidFill>
                  <a:srgbClr val="0000FF"/>
                </a:solidFill>
                <a:cs typeface="Arial" panose="020B0604020202020204" pitchFamily="34" charset="0"/>
              </a:rPr>
              <a:t>°   </a:t>
            </a:r>
            <a:r>
              <a:rPr lang="en-US" altLang="en-US" sz="1800" b="1">
                <a:solidFill>
                  <a:schemeClr val="bg1"/>
                </a:solidFill>
                <a:cs typeface="Arial" panose="020B0604020202020204" pitchFamily="34" charset="0"/>
              </a:rPr>
              <a:t>and  </a:t>
            </a:r>
            <a:r>
              <a:rPr lang="en-US" altLang="en-US" sz="1800" b="1">
                <a:solidFill>
                  <a:srgbClr val="0000FF"/>
                </a:solidFill>
                <a:cs typeface="Arial" panose="020B0604020202020204" pitchFamily="34" charset="0"/>
              </a:rPr>
              <a:t>   </a:t>
            </a:r>
            <a:endParaRPr lang="en-US" altLang="en-US" sz="1800" b="1">
              <a:solidFill>
                <a:srgbClr val="CC00FF"/>
              </a:solidFill>
              <a:cs typeface="Arial" panose="020B0604020202020204" pitchFamily="34" charset="0"/>
            </a:endParaRPr>
          </a:p>
        </p:txBody>
      </p:sp>
      <p:sp>
        <p:nvSpPr>
          <p:cNvPr id="28678" name="Text Box 6">
            <a:extLst>
              <a:ext uri="{FF2B5EF4-FFF2-40B4-BE49-F238E27FC236}">
                <a16:creationId xmlns:a16="http://schemas.microsoft.com/office/drawing/2014/main" id="{8B166DB6-295A-78EE-3676-5494AA6F16B9}"/>
              </a:ext>
            </a:extLst>
          </p:cNvPr>
          <p:cNvSpPr txBox="1">
            <a:spLocks noChangeArrowheads="1"/>
          </p:cNvSpPr>
          <p:nvPr/>
        </p:nvSpPr>
        <p:spPr bwMode="auto">
          <a:xfrm>
            <a:off x="1066800" y="914400"/>
            <a:ext cx="72390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8000"/>
                </a:solidFill>
              </a:rPr>
              <a:t>Z = </a:t>
            </a:r>
            <a:r>
              <a:rPr lang="en-US" altLang="en-US" sz="1800" b="1">
                <a:solidFill>
                  <a:srgbClr val="008000"/>
                </a:solidFill>
                <a:latin typeface="Arial Black" panose="020B0A04020102020204" pitchFamily="34" charset="0"/>
              </a:rPr>
              <a:t>√</a:t>
            </a:r>
            <a:r>
              <a:rPr lang="en-US" altLang="en-US" sz="1800" b="1">
                <a:solidFill>
                  <a:srgbClr val="008000"/>
                </a:solidFill>
              </a:rPr>
              <a:t> [</a:t>
            </a:r>
            <a:r>
              <a:rPr lang="en-US" altLang="en-US" sz="1800" b="1">
                <a:solidFill>
                  <a:srgbClr val="006600"/>
                </a:solidFill>
              </a:rPr>
              <a:t>R</a:t>
            </a:r>
            <a:r>
              <a:rPr lang="en-US" altLang="en-US" sz="1800" b="1" baseline="30000">
                <a:solidFill>
                  <a:srgbClr val="006600"/>
                </a:solidFill>
              </a:rPr>
              <a:t>2</a:t>
            </a:r>
            <a:r>
              <a:rPr lang="en-US" altLang="en-US" sz="1800" b="1">
                <a:solidFill>
                  <a:srgbClr val="006600"/>
                </a:solidFill>
              </a:rPr>
              <a:t> + (</a:t>
            </a:r>
            <a:r>
              <a:rPr lang="el-GR" altLang="en-US" sz="1800" b="1">
                <a:solidFill>
                  <a:srgbClr val="006600"/>
                </a:solidFill>
              </a:rPr>
              <a:t>ω</a:t>
            </a:r>
            <a:r>
              <a:rPr lang="en-US" altLang="en-US" sz="1800">
                <a:solidFill>
                  <a:srgbClr val="006600"/>
                </a:solidFill>
              </a:rPr>
              <a:t> </a:t>
            </a:r>
            <a:r>
              <a:rPr lang="en-US" altLang="en-US" sz="1800" b="1">
                <a:solidFill>
                  <a:srgbClr val="006600"/>
                </a:solidFill>
              </a:rPr>
              <a:t>L – 1/</a:t>
            </a:r>
            <a:r>
              <a:rPr lang="el-GR" altLang="en-US" sz="1800" b="1">
                <a:solidFill>
                  <a:srgbClr val="006600"/>
                </a:solidFill>
              </a:rPr>
              <a:t>ω</a:t>
            </a:r>
            <a:r>
              <a:rPr lang="en-US" altLang="en-US" sz="1800" b="1">
                <a:solidFill>
                  <a:srgbClr val="006600"/>
                </a:solidFill>
              </a:rPr>
              <a:t>C)</a:t>
            </a:r>
            <a:r>
              <a:rPr lang="en-US" altLang="en-US" sz="1800" b="1" baseline="30000">
                <a:solidFill>
                  <a:srgbClr val="006600"/>
                </a:solidFill>
              </a:rPr>
              <a:t>2</a:t>
            </a:r>
            <a:r>
              <a:rPr lang="en-US" altLang="en-US" sz="1800" b="1">
                <a:solidFill>
                  <a:srgbClr val="006600"/>
                </a:solidFill>
              </a:rPr>
              <a:t>]   becomes  </a:t>
            </a:r>
            <a:r>
              <a:rPr lang="en-US" altLang="en-US" sz="1800" b="1">
                <a:solidFill>
                  <a:srgbClr val="FF0000"/>
                </a:solidFill>
              </a:rPr>
              <a:t>Z</a:t>
            </a:r>
            <a:r>
              <a:rPr lang="en-US" altLang="en-US" sz="1800" b="1" baseline="-25000">
                <a:solidFill>
                  <a:srgbClr val="FF0000"/>
                </a:solidFill>
              </a:rPr>
              <a:t>min</a:t>
            </a:r>
            <a:r>
              <a:rPr lang="en-US" altLang="en-US" sz="1800" b="1">
                <a:solidFill>
                  <a:srgbClr val="FF0000"/>
                </a:solidFill>
              </a:rPr>
              <a:t> = R</a:t>
            </a:r>
            <a:r>
              <a:rPr lang="en-US" altLang="en-US" sz="1800" b="1">
                <a:solidFill>
                  <a:srgbClr val="006600"/>
                </a:solidFill>
              </a:rPr>
              <a:t>  and  </a:t>
            </a:r>
            <a:r>
              <a:rPr lang="en-US" altLang="en-US" sz="1800" b="1">
                <a:solidFill>
                  <a:srgbClr val="9900FF"/>
                </a:solidFill>
              </a:rPr>
              <a:t>I</a:t>
            </a:r>
            <a:r>
              <a:rPr lang="en-US" altLang="en-US" sz="1800" b="1" baseline="-25000">
                <a:solidFill>
                  <a:srgbClr val="9900FF"/>
                </a:solidFill>
              </a:rPr>
              <a:t>0max</a:t>
            </a:r>
            <a:r>
              <a:rPr lang="en-US" altLang="en-US" sz="1800" b="1">
                <a:solidFill>
                  <a:srgbClr val="9900FF"/>
                </a:solidFill>
              </a:rPr>
              <a:t> = </a:t>
            </a:r>
            <a:r>
              <a:rPr lang="en-US" altLang="en-US" sz="1800" b="1">
                <a:solidFill>
                  <a:srgbClr val="9900FF"/>
                </a:solidFill>
                <a:latin typeface="CommercialScript BT" pitchFamily="66" charset="0"/>
              </a:rPr>
              <a:t>E</a:t>
            </a:r>
            <a:r>
              <a:rPr lang="en-US" altLang="en-US" sz="1800" b="1">
                <a:solidFill>
                  <a:srgbClr val="9900FF"/>
                </a:solidFill>
              </a:rPr>
              <a:t> / R</a:t>
            </a:r>
          </a:p>
          <a:p>
            <a:pPr eaLnBrk="1" hangingPunct="1">
              <a:spcBef>
                <a:spcPct val="50000"/>
              </a:spcBef>
              <a:buFontTx/>
              <a:buNone/>
            </a:pPr>
            <a:r>
              <a:rPr lang="en-US" altLang="en-US" sz="1800" b="1">
                <a:solidFill>
                  <a:srgbClr val="006600"/>
                </a:solidFill>
              </a:rPr>
              <a:t>i.e. </a:t>
            </a:r>
            <a:r>
              <a:rPr lang="en-US" altLang="en-US" sz="1800" b="1">
                <a:solidFill>
                  <a:srgbClr val="3333CC"/>
                </a:solidFill>
              </a:rPr>
              <a:t>The impedance offered by the circuit is minimum and the current is maximum.  This condition is called resonant condition of LCR circuit and the frequency is called resonant frequency.</a:t>
            </a:r>
          </a:p>
        </p:txBody>
      </p:sp>
      <p:sp>
        <p:nvSpPr>
          <p:cNvPr id="28679" name="Text Box 7">
            <a:extLst>
              <a:ext uri="{FF2B5EF4-FFF2-40B4-BE49-F238E27FC236}">
                <a16:creationId xmlns:a16="http://schemas.microsoft.com/office/drawing/2014/main" id="{88DEC6DA-7E20-8E99-E3A3-45C21E1A481D}"/>
              </a:ext>
            </a:extLst>
          </p:cNvPr>
          <p:cNvSpPr txBox="1">
            <a:spLocks noChangeArrowheads="1"/>
          </p:cNvSpPr>
          <p:nvPr/>
        </p:nvSpPr>
        <p:spPr bwMode="auto">
          <a:xfrm>
            <a:off x="304800" y="2286000"/>
            <a:ext cx="55626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At resonant angular frequency </a:t>
            </a:r>
            <a:r>
              <a:rPr lang="el-GR" altLang="en-US" sz="1800" b="1">
                <a:solidFill>
                  <a:srgbClr val="CC3300"/>
                </a:solidFill>
              </a:rPr>
              <a:t>ω</a:t>
            </a:r>
            <a:r>
              <a:rPr lang="en-US" altLang="en-US" sz="1800" b="1" baseline="-25000">
                <a:solidFill>
                  <a:srgbClr val="CC3300"/>
                </a:solidFill>
              </a:rPr>
              <a:t>r</a:t>
            </a:r>
            <a:r>
              <a:rPr lang="en-US" altLang="en-US" sz="1800" b="1">
                <a:solidFill>
                  <a:srgbClr val="CC3300"/>
                </a:solidFill>
              </a:rPr>
              <a:t>,</a:t>
            </a:r>
          </a:p>
          <a:p>
            <a:pPr eaLnBrk="1" hangingPunct="1">
              <a:spcBef>
                <a:spcPct val="50000"/>
              </a:spcBef>
              <a:buFontTx/>
              <a:buNone/>
            </a:pPr>
            <a:r>
              <a:rPr lang="el-GR" altLang="en-US" sz="1800" b="1">
                <a:solidFill>
                  <a:srgbClr val="0000FF"/>
                </a:solidFill>
              </a:rPr>
              <a:t>ω</a:t>
            </a:r>
            <a:r>
              <a:rPr lang="en-US" altLang="en-US" sz="1800" b="1" baseline="-25000">
                <a:solidFill>
                  <a:srgbClr val="0000FF"/>
                </a:solidFill>
              </a:rPr>
              <a:t>r</a:t>
            </a:r>
            <a:r>
              <a:rPr lang="en-US" altLang="en-US" sz="1800" b="1">
                <a:solidFill>
                  <a:srgbClr val="0000FF"/>
                </a:solidFill>
              </a:rPr>
              <a:t> L = 1/</a:t>
            </a:r>
            <a:r>
              <a:rPr lang="el-GR" altLang="en-US" sz="1800" b="1">
                <a:solidFill>
                  <a:srgbClr val="0000FF"/>
                </a:solidFill>
              </a:rPr>
              <a:t>ω</a:t>
            </a:r>
            <a:r>
              <a:rPr lang="en-US" altLang="en-US" sz="1800" b="1" baseline="-25000">
                <a:solidFill>
                  <a:srgbClr val="0000FF"/>
                </a:solidFill>
              </a:rPr>
              <a:t>r</a:t>
            </a:r>
            <a:r>
              <a:rPr lang="en-US" altLang="en-US" sz="1800" b="1">
                <a:solidFill>
                  <a:srgbClr val="0000FF"/>
                </a:solidFill>
              </a:rPr>
              <a:t>C  </a:t>
            </a:r>
            <a:r>
              <a:rPr lang="en-US" altLang="en-US" sz="1800" b="1">
                <a:solidFill>
                  <a:srgbClr val="FF0000"/>
                </a:solidFill>
              </a:rPr>
              <a:t>or </a:t>
            </a:r>
            <a:r>
              <a:rPr lang="en-US" altLang="en-US" sz="1800" b="1">
                <a:solidFill>
                  <a:srgbClr val="0000FF"/>
                </a:solidFill>
              </a:rPr>
              <a:t> </a:t>
            </a:r>
            <a:r>
              <a:rPr lang="el-GR" altLang="en-US" sz="1800" b="1">
                <a:solidFill>
                  <a:srgbClr val="0000FF"/>
                </a:solidFill>
              </a:rPr>
              <a:t>ω</a:t>
            </a:r>
            <a:r>
              <a:rPr lang="en-US" altLang="en-US" sz="1800" b="1" baseline="-25000">
                <a:solidFill>
                  <a:srgbClr val="0000FF"/>
                </a:solidFill>
              </a:rPr>
              <a:t>r</a:t>
            </a:r>
            <a:r>
              <a:rPr lang="en-US" altLang="en-US" sz="1800" b="1">
                <a:solidFill>
                  <a:srgbClr val="0000FF"/>
                </a:solidFill>
              </a:rPr>
              <a:t>  = 1 / </a:t>
            </a:r>
            <a:r>
              <a:rPr lang="en-US" altLang="en-US" sz="1800" b="1">
                <a:solidFill>
                  <a:srgbClr val="0000FF"/>
                </a:solidFill>
                <a:cs typeface="Arial" panose="020B0604020202020204" pitchFamily="34" charset="0"/>
              </a:rPr>
              <a:t>√LC  </a:t>
            </a:r>
            <a:r>
              <a:rPr lang="en-US" altLang="en-US" sz="1800" b="1">
                <a:solidFill>
                  <a:srgbClr val="FF0000"/>
                </a:solidFill>
                <a:cs typeface="Arial" panose="020B0604020202020204" pitchFamily="34" charset="0"/>
              </a:rPr>
              <a:t>or</a:t>
            </a:r>
            <a:r>
              <a:rPr lang="en-US" altLang="en-US" sz="1800" b="1">
                <a:solidFill>
                  <a:srgbClr val="0000FF"/>
                </a:solidFill>
                <a:cs typeface="Arial" panose="020B0604020202020204" pitchFamily="34" charset="0"/>
              </a:rPr>
              <a:t>  f</a:t>
            </a:r>
            <a:r>
              <a:rPr lang="en-US" altLang="en-US" sz="1800" b="1" baseline="-25000">
                <a:solidFill>
                  <a:srgbClr val="0000FF"/>
                </a:solidFill>
                <a:cs typeface="Arial" panose="020B0604020202020204" pitchFamily="34" charset="0"/>
              </a:rPr>
              <a:t>r</a:t>
            </a:r>
            <a:r>
              <a:rPr lang="en-US" altLang="en-US" sz="1800" b="1">
                <a:solidFill>
                  <a:srgbClr val="0000FF"/>
                </a:solidFill>
                <a:cs typeface="Arial" panose="020B0604020202020204" pitchFamily="34" charset="0"/>
              </a:rPr>
              <a:t>  = 1 / (2</a:t>
            </a:r>
            <a:r>
              <a:rPr lang="el-GR" altLang="en-US" sz="1800" b="1">
                <a:solidFill>
                  <a:srgbClr val="0000FF"/>
                </a:solidFill>
                <a:cs typeface="Arial" panose="020B0604020202020204" pitchFamily="34" charset="0"/>
              </a:rPr>
              <a:t>π</a:t>
            </a:r>
            <a:r>
              <a:rPr lang="en-US" altLang="en-US" sz="1800" b="1">
                <a:solidFill>
                  <a:srgbClr val="0000FF"/>
                </a:solidFill>
                <a:cs typeface="Arial" panose="020B0604020202020204" pitchFamily="34" charset="0"/>
              </a:rPr>
              <a:t> </a:t>
            </a:r>
            <a:r>
              <a:rPr lang="en-US" altLang="en-US" sz="1800" b="1">
                <a:solidFill>
                  <a:srgbClr val="0000FF"/>
                </a:solidFill>
              </a:rPr>
              <a:t>√LC)</a:t>
            </a:r>
            <a:endParaRPr lang="el-GR" altLang="en-US" sz="1800" b="1">
              <a:solidFill>
                <a:srgbClr val="0000FF"/>
              </a:solidFill>
            </a:endParaRPr>
          </a:p>
        </p:txBody>
      </p:sp>
      <p:sp>
        <p:nvSpPr>
          <p:cNvPr id="28687" name="Freeform 15">
            <a:extLst>
              <a:ext uri="{FF2B5EF4-FFF2-40B4-BE49-F238E27FC236}">
                <a16:creationId xmlns:a16="http://schemas.microsoft.com/office/drawing/2014/main" id="{43785766-C271-7A6C-90F7-615BD7C7B114}"/>
              </a:ext>
            </a:extLst>
          </p:cNvPr>
          <p:cNvSpPr>
            <a:spLocks/>
          </p:cNvSpPr>
          <p:nvPr/>
        </p:nvSpPr>
        <p:spPr bwMode="auto">
          <a:xfrm>
            <a:off x="6405563" y="3414713"/>
            <a:ext cx="2133600" cy="2147887"/>
          </a:xfrm>
          <a:custGeom>
            <a:avLst/>
            <a:gdLst>
              <a:gd name="T0" fmla="*/ 0 w 1344"/>
              <a:gd name="T1" fmla="*/ 2147483646 h 1536"/>
              <a:gd name="T2" fmla="*/ 2147483646 w 1344"/>
              <a:gd name="T3" fmla="*/ 2147483646 h 1536"/>
              <a:gd name="T4" fmla="*/ 2147483646 w 1344"/>
              <a:gd name="T5" fmla="*/ 2147483646 h 1536"/>
              <a:gd name="T6" fmla="*/ 2147483646 w 1344"/>
              <a:gd name="T7" fmla="*/ 0 h 1536"/>
              <a:gd name="T8" fmla="*/ 2147483646 w 1344"/>
              <a:gd name="T9" fmla="*/ 2147483646 h 1536"/>
              <a:gd name="T10" fmla="*/ 2147483646 w 1344"/>
              <a:gd name="T11" fmla="*/ 2147483646 h 1536"/>
              <a:gd name="T12" fmla="*/ 2147483646 w 1344"/>
              <a:gd name="T13" fmla="*/ 2147483646 h 15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44" h="1536">
                <a:moveTo>
                  <a:pt x="0" y="1536"/>
                </a:moveTo>
                <a:cubicBezTo>
                  <a:pt x="144" y="1424"/>
                  <a:pt x="288" y="1312"/>
                  <a:pt x="384" y="1152"/>
                </a:cubicBezTo>
                <a:cubicBezTo>
                  <a:pt x="480" y="992"/>
                  <a:pt x="528" y="768"/>
                  <a:pt x="576" y="576"/>
                </a:cubicBezTo>
                <a:cubicBezTo>
                  <a:pt x="624" y="384"/>
                  <a:pt x="640" y="0"/>
                  <a:pt x="672" y="0"/>
                </a:cubicBezTo>
                <a:cubicBezTo>
                  <a:pt x="704" y="0"/>
                  <a:pt x="720" y="384"/>
                  <a:pt x="768" y="576"/>
                </a:cubicBezTo>
                <a:cubicBezTo>
                  <a:pt x="816" y="768"/>
                  <a:pt x="864" y="992"/>
                  <a:pt x="960" y="1152"/>
                </a:cubicBezTo>
                <a:cubicBezTo>
                  <a:pt x="1056" y="1312"/>
                  <a:pt x="1200" y="1424"/>
                  <a:pt x="1344" y="1536"/>
                </a:cubicBezTo>
              </a:path>
            </a:pathLst>
          </a:custGeom>
          <a:noFill/>
          <a:ln w="381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89" name="Freeform 17">
            <a:extLst>
              <a:ext uri="{FF2B5EF4-FFF2-40B4-BE49-F238E27FC236}">
                <a16:creationId xmlns:a16="http://schemas.microsoft.com/office/drawing/2014/main" id="{282DF401-5928-B271-E4CB-B925BDA3F163}"/>
              </a:ext>
            </a:extLst>
          </p:cNvPr>
          <p:cNvSpPr>
            <a:spLocks/>
          </p:cNvSpPr>
          <p:nvPr/>
        </p:nvSpPr>
        <p:spPr bwMode="auto">
          <a:xfrm>
            <a:off x="6557963" y="4953000"/>
            <a:ext cx="1752600" cy="762000"/>
          </a:xfrm>
          <a:custGeom>
            <a:avLst/>
            <a:gdLst>
              <a:gd name="T0" fmla="*/ 0 w 2256"/>
              <a:gd name="T1" fmla="*/ 2147483646 h 1152"/>
              <a:gd name="T2" fmla="*/ 2147483646 w 2256"/>
              <a:gd name="T3" fmla="*/ 2147483646 h 1152"/>
              <a:gd name="T4" fmla="*/ 2147483646 w 2256"/>
              <a:gd name="T5" fmla="*/ 2147483646 h 1152"/>
              <a:gd name="T6" fmla="*/ 2147483646 w 2256"/>
              <a:gd name="T7" fmla="*/ 0 h 1152"/>
              <a:gd name="T8" fmla="*/ 2147483646 w 2256"/>
              <a:gd name="T9" fmla="*/ 2147483646 h 1152"/>
              <a:gd name="T10" fmla="*/ 2147483646 w 2256"/>
              <a:gd name="T11" fmla="*/ 2147483646 h 1152"/>
              <a:gd name="T12" fmla="*/ 2147483646 w 2256"/>
              <a:gd name="T13" fmla="*/ 2147483646 h 11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56" h="1152">
                <a:moveTo>
                  <a:pt x="0" y="1152"/>
                </a:moveTo>
                <a:cubicBezTo>
                  <a:pt x="208" y="1040"/>
                  <a:pt x="416" y="928"/>
                  <a:pt x="576" y="768"/>
                </a:cubicBezTo>
                <a:cubicBezTo>
                  <a:pt x="736" y="608"/>
                  <a:pt x="864" y="320"/>
                  <a:pt x="960" y="192"/>
                </a:cubicBezTo>
                <a:cubicBezTo>
                  <a:pt x="1056" y="64"/>
                  <a:pt x="1088" y="0"/>
                  <a:pt x="1152" y="0"/>
                </a:cubicBezTo>
                <a:cubicBezTo>
                  <a:pt x="1216" y="0"/>
                  <a:pt x="1248" y="64"/>
                  <a:pt x="1344" y="192"/>
                </a:cubicBezTo>
                <a:cubicBezTo>
                  <a:pt x="1440" y="320"/>
                  <a:pt x="1576" y="608"/>
                  <a:pt x="1728" y="768"/>
                </a:cubicBezTo>
                <a:cubicBezTo>
                  <a:pt x="1880" y="928"/>
                  <a:pt x="2068" y="1040"/>
                  <a:pt x="2256" y="1152"/>
                </a:cubicBezTo>
              </a:path>
            </a:pathLst>
          </a:custGeom>
          <a:noFill/>
          <a:ln w="381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90" name="Line 18">
            <a:extLst>
              <a:ext uri="{FF2B5EF4-FFF2-40B4-BE49-F238E27FC236}">
                <a16:creationId xmlns:a16="http://schemas.microsoft.com/office/drawing/2014/main" id="{94ECC5CA-858E-CB6F-AACF-F1E6F6B0F900}"/>
              </a:ext>
            </a:extLst>
          </p:cNvPr>
          <p:cNvSpPr>
            <a:spLocks noChangeShapeType="1"/>
          </p:cNvSpPr>
          <p:nvPr/>
        </p:nvSpPr>
        <p:spPr bwMode="auto">
          <a:xfrm flipV="1">
            <a:off x="7467600" y="2805113"/>
            <a:ext cx="0" cy="3124200"/>
          </a:xfrm>
          <a:prstGeom prst="line">
            <a:avLst/>
          </a:prstGeom>
          <a:noFill/>
          <a:ln w="28575">
            <a:solidFill>
              <a:srgbClr val="A5002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91" name="Freeform 19">
            <a:extLst>
              <a:ext uri="{FF2B5EF4-FFF2-40B4-BE49-F238E27FC236}">
                <a16:creationId xmlns:a16="http://schemas.microsoft.com/office/drawing/2014/main" id="{FF88BE9A-D825-D157-8DF4-F7DBB882B87B}"/>
              </a:ext>
            </a:extLst>
          </p:cNvPr>
          <p:cNvSpPr>
            <a:spLocks/>
          </p:cNvSpPr>
          <p:nvPr/>
        </p:nvSpPr>
        <p:spPr bwMode="auto">
          <a:xfrm>
            <a:off x="6557963" y="5562600"/>
            <a:ext cx="1752600" cy="304800"/>
          </a:xfrm>
          <a:custGeom>
            <a:avLst/>
            <a:gdLst>
              <a:gd name="T0" fmla="*/ 0 w 2256"/>
              <a:gd name="T1" fmla="*/ 2147483646 h 1152"/>
              <a:gd name="T2" fmla="*/ 2147483646 w 2256"/>
              <a:gd name="T3" fmla="*/ 2147483646 h 1152"/>
              <a:gd name="T4" fmla="*/ 2147483646 w 2256"/>
              <a:gd name="T5" fmla="*/ 2147483646 h 1152"/>
              <a:gd name="T6" fmla="*/ 2147483646 w 2256"/>
              <a:gd name="T7" fmla="*/ 0 h 1152"/>
              <a:gd name="T8" fmla="*/ 2147483646 w 2256"/>
              <a:gd name="T9" fmla="*/ 2147483646 h 1152"/>
              <a:gd name="T10" fmla="*/ 2147483646 w 2256"/>
              <a:gd name="T11" fmla="*/ 2147483646 h 1152"/>
              <a:gd name="T12" fmla="*/ 2147483646 w 2256"/>
              <a:gd name="T13" fmla="*/ 2147483646 h 11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56" h="1152">
                <a:moveTo>
                  <a:pt x="0" y="1152"/>
                </a:moveTo>
                <a:cubicBezTo>
                  <a:pt x="208" y="1040"/>
                  <a:pt x="416" y="928"/>
                  <a:pt x="576" y="768"/>
                </a:cubicBezTo>
                <a:cubicBezTo>
                  <a:pt x="736" y="608"/>
                  <a:pt x="864" y="320"/>
                  <a:pt x="960" y="192"/>
                </a:cubicBezTo>
                <a:cubicBezTo>
                  <a:pt x="1056" y="64"/>
                  <a:pt x="1088" y="0"/>
                  <a:pt x="1152" y="0"/>
                </a:cubicBezTo>
                <a:cubicBezTo>
                  <a:pt x="1216" y="0"/>
                  <a:pt x="1248" y="64"/>
                  <a:pt x="1344" y="192"/>
                </a:cubicBezTo>
                <a:cubicBezTo>
                  <a:pt x="1440" y="320"/>
                  <a:pt x="1576" y="608"/>
                  <a:pt x="1728" y="768"/>
                </a:cubicBezTo>
                <a:cubicBezTo>
                  <a:pt x="1880" y="928"/>
                  <a:pt x="2068" y="1040"/>
                  <a:pt x="2256" y="1152"/>
                </a:cubicBezTo>
              </a:path>
            </a:pathLst>
          </a:custGeom>
          <a:noFill/>
          <a:ln w="381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94" name="Rectangle 22">
            <a:extLst>
              <a:ext uri="{FF2B5EF4-FFF2-40B4-BE49-F238E27FC236}">
                <a16:creationId xmlns:a16="http://schemas.microsoft.com/office/drawing/2014/main" id="{55EAD97A-EA10-64D1-3000-12A61301DF04}"/>
              </a:ext>
            </a:extLst>
          </p:cNvPr>
          <p:cNvSpPr>
            <a:spLocks noChangeArrowheads="1"/>
          </p:cNvSpPr>
          <p:nvPr/>
        </p:nvSpPr>
        <p:spPr bwMode="auto">
          <a:xfrm>
            <a:off x="7286625" y="5853113"/>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A50021"/>
                </a:solidFill>
              </a:rPr>
              <a:t>ω</a:t>
            </a:r>
            <a:r>
              <a:rPr lang="en-US" altLang="en-US" sz="1600" b="1" baseline="-25000">
                <a:solidFill>
                  <a:srgbClr val="A50021"/>
                </a:solidFill>
              </a:rPr>
              <a:t>r</a:t>
            </a:r>
          </a:p>
        </p:txBody>
      </p:sp>
      <p:sp>
        <p:nvSpPr>
          <p:cNvPr id="28696" name="Rectangle 24">
            <a:extLst>
              <a:ext uri="{FF2B5EF4-FFF2-40B4-BE49-F238E27FC236}">
                <a16:creationId xmlns:a16="http://schemas.microsoft.com/office/drawing/2014/main" id="{5C6C2089-1FF1-A431-7411-2D59242028DD}"/>
              </a:ext>
            </a:extLst>
          </p:cNvPr>
          <p:cNvSpPr>
            <a:spLocks noChangeArrowheads="1"/>
          </p:cNvSpPr>
          <p:nvPr/>
        </p:nvSpPr>
        <p:spPr bwMode="auto">
          <a:xfrm>
            <a:off x="6172200" y="2986088"/>
            <a:ext cx="698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a:t>
            </a:r>
            <a:r>
              <a:rPr lang="en-US" altLang="en-US" sz="1800" b="1">
                <a:solidFill>
                  <a:srgbClr val="9900FF"/>
                </a:solidFill>
              </a:rPr>
              <a:t>I</a:t>
            </a:r>
            <a:r>
              <a:rPr lang="en-US" altLang="en-US" sz="1800" b="1" baseline="-25000">
                <a:solidFill>
                  <a:srgbClr val="9900FF"/>
                </a:solidFill>
              </a:rPr>
              <a:t>0max</a:t>
            </a:r>
          </a:p>
        </p:txBody>
      </p:sp>
      <p:sp>
        <p:nvSpPr>
          <p:cNvPr id="28697" name="Line 25">
            <a:extLst>
              <a:ext uri="{FF2B5EF4-FFF2-40B4-BE49-F238E27FC236}">
                <a16:creationId xmlns:a16="http://schemas.microsoft.com/office/drawing/2014/main" id="{D460CF62-43A2-83B5-9E12-0745001FD2F0}"/>
              </a:ext>
            </a:extLst>
          </p:cNvPr>
          <p:cNvSpPr>
            <a:spLocks noChangeShapeType="1"/>
          </p:cNvSpPr>
          <p:nvPr/>
        </p:nvSpPr>
        <p:spPr bwMode="auto">
          <a:xfrm flipH="1">
            <a:off x="6253163" y="3414713"/>
            <a:ext cx="1219200" cy="0"/>
          </a:xfrm>
          <a:prstGeom prst="line">
            <a:avLst/>
          </a:prstGeom>
          <a:noFill/>
          <a:ln w="28575">
            <a:solidFill>
              <a:srgbClr val="99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8720" name="Group 48">
            <a:extLst>
              <a:ext uri="{FF2B5EF4-FFF2-40B4-BE49-F238E27FC236}">
                <a16:creationId xmlns:a16="http://schemas.microsoft.com/office/drawing/2014/main" id="{2790886A-0FBF-E2B1-713C-45D5EF535664}"/>
              </a:ext>
            </a:extLst>
          </p:cNvPr>
          <p:cNvGrpSpPr>
            <a:grpSpLocks/>
          </p:cNvGrpSpPr>
          <p:nvPr/>
        </p:nvGrpSpPr>
        <p:grpSpPr bwMode="auto">
          <a:xfrm>
            <a:off x="5942013" y="5715000"/>
            <a:ext cx="3049587" cy="504825"/>
            <a:chOff x="3743" y="3600"/>
            <a:chExt cx="1921" cy="318"/>
          </a:xfrm>
        </p:grpSpPr>
        <p:sp>
          <p:nvSpPr>
            <p:cNvPr id="25637" name="Line 9">
              <a:extLst>
                <a:ext uri="{FF2B5EF4-FFF2-40B4-BE49-F238E27FC236}">
                  <a16:creationId xmlns:a16="http://schemas.microsoft.com/office/drawing/2014/main" id="{7B8A7E29-05CB-85E4-973A-0D8FF3FDA540}"/>
                </a:ext>
              </a:extLst>
            </p:cNvPr>
            <p:cNvSpPr>
              <a:spLocks noChangeShapeType="1"/>
            </p:cNvSpPr>
            <p:nvPr/>
          </p:nvSpPr>
          <p:spPr bwMode="auto">
            <a:xfrm>
              <a:off x="3939" y="3744"/>
              <a:ext cx="1632" cy="0"/>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638" name="Rectangle 21">
              <a:extLst>
                <a:ext uri="{FF2B5EF4-FFF2-40B4-BE49-F238E27FC236}">
                  <a16:creationId xmlns:a16="http://schemas.microsoft.com/office/drawing/2014/main" id="{9A1A4A98-E590-4262-BA74-91BA6BD32B78}"/>
                </a:ext>
              </a:extLst>
            </p:cNvPr>
            <p:cNvSpPr>
              <a:spLocks noChangeArrowheads="1"/>
            </p:cNvSpPr>
            <p:nvPr/>
          </p:nvSpPr>
          <p:spPr bwMode="auto">
            <a:xfrm>
              <a:off x="5426" y="3687"/>
              <a:ext cx="2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CC00FF"/>
                  </a:solidFill>
                </a:rPr>
                <a:t>ω</a:t>
              </a:r>
              <a:endParaRPr lang="en-US" altLang="en-US" sz="1800" b="1">
                <a:solidFill>
                  <a:srgbClr val="CC00FF"/>
                </a:solidFill>
              </a:endParaRPr>
            </a:p>
          </p:txBody>
        </p:sp>
        <p:sp>
          <p:nvSpPr>
            <p:cNvPr id="25639" name="Rectangle 26">
              <a:extLst>
                <a:ext uri="{FF2B5EF4-FFF2-40B4-BE49-F238E27FC236}">
                  <a16:creationId xmlns:a16="http://schemas.microsoft.com/office/drawing/2014/main" id="{2257CB30-BDD3-AE20-13C5-26FAF1E0F7E3}"/>
                </a:ext>
              </a:extLst>
            </p:cNvPr>
            <p:cNvSpPr>
              <a:spLocks noChangeArrowheads="1"/>
            </p:cNvSpPr>
            <p:nvPr/>
          </p:nvSpPr>
          <p:spPr bwMode="auto">
            <a:xfrm>
              <a:off x="3743" y="3600"/>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00FF"/>
                  </a:solidFill>
                </a:rPr>
                <a:t>0</a:t>
              </a:r>
            </a:p>
          </p:txBody>
        </p:sp>
      </p:grpSp>
      <p:sp>
        <p:nvSpPr>
          <p:cNvPr id="28699" name="Rectangle 27">
            <a:extLst>
              <a:ext uri="{FF2B5EF4-FFF2-40B4-BE49-F238E27FC236}">
                <a16:creationId xmlns:a16="http://schemas.microsoft.com/office/drawing/2014/main" id="{4900B51D-DE86-2CBE-0BDD-9F2501E54F53}"/>
              </a:ext>
            </a:extLst>
          </p:cNvPr>
          <p:cNvSpPr>
            <a:spLocks noChangeArrowheads="1"/>
          </p:cNvSpPr>
          <p:nvPr/>
        </p:nvSpPr>
        <p:spPr bwMode="auto">
          <a:xfrm>
            <a:off x="7597775" y="3881438"/>
            <a:ext cx="3762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b="1">
                <a:solidFill>
                  <a:srgbClr val="FF0000"/>
                </a:solidFill>
              </a:rPr>
              <a:t>R</a:t>
            </a:r>
            <a:r>
              <a:rPr lang="en-US" altLang="en-US" sz="1400" b="1" baseline="-25000">
                <a:solidFill>
                  <a:srgbClr val="FF0000"/>
                </a:solidFill>
              </a:rPr>
              <a:t>1</a:t>
            </a:r>
          </a:p>
        </p:txBody>
      </p:sp>
      <p:sp>
        <p:nvSpPr>
          <p:cNvPr id="28700" name="Rectangle 28">
            <a:extLst>
              <a:ext uri="{FF2B5EF4-FFF2-40B4-BE49-F238E27FC236}">
                <a16:creationId xmlns:a16="http://schemas.microsoft.com/office/drawing/2014/main" id="{793A828A-BEFE-3E5D-7730-CBE1D01C130E}"/>
              </a:ext>
            </a:extLst>
          </p:cNvPr>
          <p:cNvSpPr>
            <a:spLocks noChangeArrowheads="1"/>
          </p:cNvSpPr>
          <p:nvPr/>
        </p:nvSpPr>
        <p:spPr bwMode="auto">
          <a:xfrm>
            <a:off x="7548563" y="4876800"/>
            <a:ext cx="37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b="1">
                <a:solidFill>
                  <a:srgbClr val="FF0000"/>
                </a:solidFill>
              </a:rPr>
              <a:t>R</a:t>
            </a:r>
            <a:r>
              <a:rPr lang="en-US" altLang="en-US" sz="1400" b="1" baseline="-25000">
                <a:solidFill>
                  <a:srgbClr val="FF0000"/>
                </a:solidFill>
              </a:rPr>
              <a:t>2</a:t>
            </a:r>
          </a:p>
        </p:txBody>
      </p:sp>
      <p:sp>
        <p:nvSpPr>
          <p:cNvPr id="28701" name="Rectangle 29">
            <a:extLst>
              <a:ext uri="{FF2B5EF4-FFF2-40B4-BE49-F238E27FC236}">
                <a16:creationId xmlns:a16="http://schemas.microsoft.com/office/drawing/2014/main" id="{FA571522-81B4-D9DD-83DC-04C4FF54BF1D}"/>
              </a:ext>
            </a:extLst>
          </p:cNvPr>
          <p:cNvSpPr>
            <a:spLocks noChangeArrowheads="1"/>
          </p:cNvSpPr>
          <p:nvPr/>
        </p:nvSpPr>
        <p:spPr bwMode="auto">
          <a:xfrm>
            <a:off x="7548563" y="5334000"/>
            <a:ext cx="37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400" b="1">
                <a:solidFill>
                  <a:srgbClr val="FF0000"/>
                </a:solidFill>
              </a:rPr>
              <a:t>R</a:t>
            </a:r>
            <a:r>
              <a:rPr lang="en-US" altLang="en-US" sz="1400" b="1" baseline="-25000">
                <a:solidFill>
                  <a:srgbClr val="FF0000"/>
                </a:solidFill>
              </a:rPr>
              <a:t>3</a:t>
            </a:r>
          </a:p>
        </p:txBody>
      </p:sp>
      <p:grpSp>
        <p:nvGrpSpPr>
          <p:cNvPr id="28721" name="Group 49">
            <a:extLst>
              <a:ext uri="{FF2B5EF4-FFF2-40B4-BE49-F238E27FC236}">
                <a16:creationId xmlns:a16="http://schemas.microsoft.com/office/drawing/2014/main" id="{C8044082-539B-ADA2-FE65-56C3AF511799}"/>
              </a:ext>
            </a:extLst>
          </p:cNvPr>
          <p:cNvGrpSpPr>
            <a:grpSpLocks/>
          </p:cNvGrpSpPr>
          <p:nvPr/>
        </p:nvGrpSpPr>
        <p:grpSpPr bwMode="auto">
          <a:xfrm>
            <a:off x="5853113" y="2590800"/>
            <a:ext cx="400050" cy="3352800"/>
            <a:chOff x="3687" y="1632"/>
            <a:chExt cx="252" cy="2112"/>
          </a:xfrm>
        </p:grpSpPr>
        <p:sp>
          <p:nvSpPr>
            <p:cNvPr id="25635" name="Line 10">
              <a:extLst>
                <a:ext uri="{FF2B5EF4-FFF2-40B4-BE49-F238E27FC236}">
                  <a16:creationId xmlns:a16="http://schemas.microsoft.com/office/drawing/2014/main" id="{2657F83C-C03F-9B67-0F1D-50C902FB22E2}"/>
                </a:ext>
              </a:extLst>
            </p:cNvPr>
            <p:cNvSpPr>
              <a:spLocks noChangeShapeType="1"/>
            </p:cNvSpPr>
            <p:nvPr/>
          </p:nvSpPr>
          <p:spPr bwMode="auto">
            <a:xfrm flipH="1" flipV="1">
              <a:off x="3936" y="1671"/>
              <a:ext cx="3" cy="2073"/>
            </a:xfrm>
            <a:prstGeom prst="line">
              <a:avLst/>
            </a:prstGeom>
            <a:noFill/>
            <a:ln w="2857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636" name="Rectangle 30">
              <a:extLst>
                <a:ext uri="{FF2B5EF4-FFF2-40B4-BE49-F238E27FC236}">
                  <a16:creationId xmlns:a16="http://schemas.microsoft.com/office/drawing/2014/main" id="{1CE43ED7-BEB2-AFED-A41A-1FBC50271F8D}"/>
                </a:ext>
              </a:extLst>
            </p:cNvPr>
            <p:cNvSpPr>
              <a:spLocks noChangeArrowheads="1"/>
            </p:cNvSpPr>
            <p:nvPr/>
          </p:nvSpPr>
          <p:spPr bwMode="auto">
            <a:xfrm>
              <a:off x="3687" y="1632"/>
              <a:ext cx="24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a:t>
              </a:r>
              <a:r>
                <a:rPr lang="en-US" altLang="en-US" sz="1800" b="1">
                  <a:solidFill>
                    <a:srgbClr val="CC0000"/>
                  </a:solidFill>
                </a:rPr>
                <a:t>I</a:t>
              </a:r>
              <a:r>
                <a:rPr lang="en-US" altLang="en-US" sz="1800" b="1" baseline="-25000">
                  <a:solidFill>
                    <a:srgbClr val="CC0000"/>
                  </a:solidFill>
                </a:rPr>
                <a:t>0</a:t>
              </a:r>
            </a:p>
          </p:txBody>
        </p:sp>
      </p:grpSp>
      <p:grpSp>
        <p:nvGrpSpPr>
          <p:cNvPr id="28722" name="Group 50">
            <a:extLst>
              <a:ext uri="{FF2B5EF4-FFF2-40B4-BE49-F238E27FC236}">
                <a16:creationId xmlns:a16="http://schemas.microsoft.com/office/drawing/2014/main" id="{211709D6-A218-4909-D8A6-C7D1409E5439}"/>
              </a:ext>
            </a:extLst>
          </p:cNvPr>
          <p:cNvGrpSpPr>
            <a:grpSpLocks/>
          </p:cNvGrpSpPr>
          <p:nvPr/>
        </p:nvGrpSpPr>
        <p:grpSpPr bwMode="auto">
          <a:xfrm>
            <a:off x="6207125" y="3962400"/>
            <a:ext cx="1489075" cy="366713"/>
            <a:chOff x="3910" y="2496"/>
            <a:chExt cx="938" cy="231"/>
          </a:xfrm>
        </p:grpSpPr>
        <p:sp>
          <p:nvSpPr>
            <p:cNvPr id="25633" name="Line 31">
              <a:extLst>
                <a:ext uri="{FF2B5EF4-FFF2-40B4-BE49-F238E27FC236}">
                  <a16:creationId xmlns:a16="http://schemas.microsoft.com/office/drawing/2014/main" id="{4A0DF3F1-5C36-3CA1-C8E6-5B0237F9116A}"/>
                </a:ext>
              </a:extLst>
            </p:cNvPr>
            <p:cNvSpPr>
              <a:spLocks noChangeShapeType="1"/>
            </p:cNvSpPr>
            <p:nvPr/>
          </p:nvSpPr>
          <p:spPr bwMode="auto">
            <a:xfrm>
              <a:off x="3936" y="2727"/>
              <a:ext cx="912" cy="0"/>
            </a:xfrm>
            <a:prstGeom prst="line">
              <a:avLst/>
            </a:prstGeom>
            <a:noFill/>
            <a:ln w="28575">
              <a:solidFill>
                <a:srgbClr val="0066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634" name="Rectangle 32">
              <a:extLst>
                <a:ext uri="{FF2B5EF4-FFF2-40B4-BE49-F238E27FC236}">
                  <a16:creationId xmlns:a16="http://schemas.microsoft.com/office/drawing/2014/main" id="{F0F20E2B-9E32-C294-0975-12D0CCFBABC0}"/>
                </a:ext>
              </a:extLst>
            </p:cNvPr>
            <p:cNvSpPr>
              <a:spLocks noChangeArrowheads="1"/>
            </p:cNvSpPr>
            <p:nvPr/>
          </p:nvSpPr>
          <p:spPr bwMode="auto">
            <a:xfrm>
              <a:off x="3910" y="2496"/>
              <a:ext cx="65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CC0000"/>
                  </a:solidFill>
                </a:rPr>
                <a:t> I</a:t>
              </a:r>
              <a:r>
                <a:rPr lang="en-US" altLang="en-US" sz="1600" b="1" baseline="-25000">
                  <a:solidFill>
                    <a:srgbClr val="CC0000"/>
                  </a:solidFill>
                </a:rPr>
                <a:t>0max </a:t>
              </a:r>
              <a:r>
                <a:rPr lang="en-US" altLang="en-US" sz="1600" b="1">
                  <a:solidFill>
                    <a:srgbClr val="CC0000"/>
                  </a:solidFill>
                </a:rPr>
                <a:t>/ </a:t>
              </a:r>
              <a:r>
                <a:rPr lang="en-US" altLang="en-US" sz="1600" b="1">
                  <a:solidFill>
                    <a:srgbClr val="CC0000"/>
                  </a:solidFill>
                  <a:cs typeface="Arial" panose="020B0604020202020204" pitchFamily="34" charset="0"/>
                </a:rPr>
                <a:t>√2</a:t>
              </a:r>
            </a:p>
          </p:txBody>
        </p:sp>
      </p:grpSp>
      <p:sp>
        <p:nvSpPr>
          <p:cNvPr id="28705" name="Line 33">
            <a:extLst>
              <a:ext uri="{FF2B5EF4-FFF2-40B4-BE49-F238E27FC236}">
                <a16:creationId xmlns:a16="http://schemas.microsoft.com/office/drawing/2014/main" id="{DB25FD4E-2098-15F7-3126-20EFABCAB085}"/>
              </a:ext>
            </a:extLst>
          </p:cNvPr>
          <p:cNvSpPr>
            <a:spLocks noChangeShapeType="1"/>
          </p:cNvSpPr>
          <p:nvPr/>
        </p:nvSpPr>
        <p:spPr bwMode="auto">
          <a:xfrm>
            <a:off x="7315200" y="4267200"/>
            <a:ext cx="0" cy="1676400"/>
          </a:xfrm>
          <a:prstGeom prst="line">
            <a:avLst/>
          </a:prstGeom>
          <a:noFill/>
          <a:ln w="28575">
            <a:solidFill>
              <a:srgbClr val="0066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706" name="Line 34">
            <a:extLst>
              <a:ext uri="{FF2B5EF4-FFF2-40B4-BE49-F238E27FC236}">
                <a16:creationId xmlns:a16="http://schemas.microsoft.com/office/drawing/2014/main" id="{45529A2E-C8A2-A8BC-3632-F9319D3F5927}"/>
              </a:ext>
            </a:extLst>
          </p:cNvPr>
          <p:cNvSpPr>
            <a:spLocks noChangeShapeType="1"/>
          </p:cNvSpPr>
          <p:nvPr/>
        </p:nvSpPr>
        <p:spPr bwMode="auto">
          <a:xfrm>
            <a:off x="7620000" y="4267200"/>
            <a:ext cx="0" cy="1676400"/>
          </a:xfrm>
          <a:prstGeom prst="line">
            <a:avLst/>
          </a:prstGeom>
          <a:noFill/>
          <a:ln w="28575">
            <a:solidFill>
              <a:srgbClr val="0066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708" name="Rectangle 36">
            <a:extLst>
              <a:ext uri="{FF2B5EF4-FFF2-40B4-BE49-F238E27FC236}">
                <a16:creationId xmlns:a16="http://schemas.microsoft.com/office/drawing/2014/main" id="{DF20EDC8-7D89-5C06-ECD7-11AC1C4398F8}"/>
              </a:ext>
            </a:extLst>
          </p:cNvPr>
          <p:cNvSpPr>
            <a:spLocks noChangeArrowheads="1"/>
          </p:cNvSpPr>
          <p:nvPr/>
        </p:nvSpPr>
        <p:spPr bwMode="auto">
          <a:xfrm>
            <a:off x="6553200" y="6049963"/>
            <a:ext cx="914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006600"/>
                </a:solidFill>
              </a:rPr>
              <a:t>ω</a:t>
            </a:r>
            <a:r>
              <a:rPr lang="en-US" altLang="en-US" sz="1600" b="1" baseline="-25000">
                <a:solidFill>
                  <a:srgbClr val="006600"/>
                </a:solidFill>
              </a:rPr>
              <a:t>r </a:t>
            </a:r>
            <a:r>
              <a:rPr lang="en-US" altLang="en-US" sz="1600" b="1">
                <a:solidFill>
                  <a:srgbClr val="006600"/>
                </a:solidFill>
              </a:rPr>
              <a:t>- </a:t>
            </a:r>
            <a:r>
              <a:rPr lang="en-US" altLang="en-US" sz="1600" b="1">
                <a:solidFill>
                  <a:srgbClr val="006600"/>
                </a:solidFill>
                <a:cs typeface="Arial" panose="020B0604020202020204" pitchFamily="34" charset="0"/>
              </a:rPr>
              <a:t>∆</a:t>
            </a:r>
            <a:r>
              <a:rPr lang="en-US" altLang="en-US" sz="1600" b="1" baseline="-25000">
                <a:solidFill>
                  <a:srgbClr val="006600"/>
                </a:solidFill>
                <a:cs typeface="Arial" panose="020B0604020202020204" pitchFamily="34" charset="0"/>
              </a:rPr>
              <a:t> </a:t>
            </a:r>
            <a:r>
              <a:rPr lang="el-GR" altLang="en-US" sz="1600" b="1">
                <a:solidFill>
                  <a:srgbClr val="006600"/>
                </a:solidFill>
              </a:rPr>
              <a:t>ω</a:t>
            </a:r>
            <a:endParaRPr lang="en-US" altLang="en-US" sz="1600" b="1">
              <a:solidFill>
                <a:srgbClr val="006600"/>
              </a:solidFill>
            </a:endParaRPr>
          </a:p>
        </p:txBody>
      </p:sp>
      <p:sp>
        <p:nvSpPr>
          <p:cNvPr id="28709" name="Rectangle 37">
            <a:extLst>
              <a:ext uri="{FF2B5EF4-FFF2-40B4-BE49-F238E27FC236}">
                <a16:creationId xmlns:a16="http://schemas.microsoft.com/office/drawing/2014/main" id="{FE3AB56D-D007-9FC6-18D5-0CC9C14CB9C1}"/>
              </a:ext>
            </a:extLst>
          </p:cNvPr>
          <p:cNvSpPr>
            <a:spLocks noChangeArrowheads="1"/>
          </p:cNvSpPr>
          <p:nvPr/>
        </p:nvSpPr>
        <p:spPr bwMode="auto">
          <a:xfrm>
            <a:off x="7467600" y="6081713"/>
            <a:ext cx="1066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006600"/>
                </a:solidFill>
              </a:rPr>
              <a:t>ω</a:t>
            </a:r>
            <a:r>
              <a:rPr lang="en-US" altLang="en-US" sz="1600" b="1" baseline="-25000">
                <a:solidFill>
                  <a:srgbClr val="006600"/>
                </a:solidFill>
              </a:rPr>
              <a:t>r </a:t>
            </a:r>
            <a:r>
              <a:rPr lang="en-US" altLang="en-US" sz="1600" b="1">
                <a:solidFill>
                  <a:srgbClr val="006600"/>
                </a:solidFill>
              </a:rPr>
              <a:t>+ </a:t>
            </a:r>
            <a:r>
              <a:rPr lang="en-US" altLang="en-US" sz="1600" b="1">
                <a:solidFill>
                  <a:srgbClr val="006600"/>
                </a:solidFill>
                <a:cs typeface="Arial" panose="020B0604020202020204" pitchFamily="34" charset="0"/>
              </a:rPr>
              <a:t>∆</a:t>
            </a:r>
            <a:r>
              <a:rPr lang="en-US" altLang="en-US" sz="1600" b="1" baseline="-25000">
                <a:solidFill>
                  <a:srgbClr val="006600"/>
                </a:solidFill>
                <a:cs typeface="Arial" panose="020B0604020202020204" pitchFamily="34" charset="0"/>
              </a:rPr>
              <a:t> </a:t>
            </a:r>
            <a:r>
              <a:rPr lang="el-GR" altLang="en-US" sz="1600" b="1">
                <a:solidFill>
                  <a:srgbClr val="006600"/>
                </a:solidFill>
              </a:rPr>
              <a:t>ω</a:t>
            </a:r>
            <a:endParaRPr lang="en-US" altLang="en-US" sz="1600" b="1">
              <a:solidFill>
                <a:srgbClr val="006600"/>
              </a:solidFill>
            </a:endParaRPr>
          </a:p>
        </p:txBody>
      </p:sp>
      <p:sp>
        <p:nvSpPr>
          <p:cNvPr id="28710" name="Text Box 38">
            <a:extLst>
              <a:ext uri="{FF2B5EF4-FFF2-40B4-BE49-F238E27FC236}">
                <a16:creationId xmlns:a16="http://schemas.microsoft.com/office/drawing/2014/main" id="{E9025B75-0C8B-C1F2-42E9-5ED493610039}"/>
              </a:ext>
            </a:extLst>
          </p:cNvPr>
          <p:cNvSpPr txBox="1">
            <a:spLocks noChangeArrowheads="1"/>
          </p:cNvSpPr>
          <p:nvPr/>
        </p:nvSpPr>
        <p:spPr bwMode="auto">
          <a:xfrm>
            <a:off x="381000" y="3352800"/>
            <a:ext cx="48768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Band width = 2 ∆ </a:t>
            </a:r>
            <a:r>
              <a:rPr lang="el-GR" altLang="en-US" sz="1800" b="1">
                <a:solidFill>
                  <a:srgbClr val="006600"/>
                </a:solidFill>
              </a:rPr>
              <a:t>ω</a:t>
            </a:r>
            <a:endParaRPr lang="en-US" altLang="en-US" sz="1800" b="1">
              <a:solidFill>
                <a:srgbClr val="006600"/>
              </a:solidFill>
            </a:endParaRPr>
          </a:p>
          <a:p>
            <a:pPr eaLnBrk="1" hangingPunct="1">
              <a:spcBef>
                <a:spcPct val="50000"/>
              </a:spcBef>
              <a:buFontTx/>
              <a:buNone/>
            </a:pPr>
            <a:r>
              <a:rPr lang="en-US" altLang="en-US" sz="1800" b="1">
                <a:solidFill>
                  <a:srgbClr val="9900FF"/>
                </a:solidFill>
              </a:rPr>
              <a:t>Quality factor (Q – factor) is defined as the ratio of resonant frequency to band width.</a:t>
            </a:r>
          </a:p>
        </p:txBody>
      </p:sp>
      <p:sp>
        <p:nvSpPr>
          <p:cNvPr id="28711" name="Text Box 39">
            <a:extLst>
              <a:ext uri="{FF2B5EF4-FFF2-40B4-BE49-F238E27FC236}">
                <a16:creationId xmlns:a16="http://schemas.microsoft.com/office/drawing/2014/main" id="{7428DF2F-9C7A-E87E-9C49-176EB11397E7}"/>
              </a:ext>
            </a:extLst>
          </p:cNvPr>
          <p:cNvSpPr txBox="1">
            <a:spLocks noChangeArrowheads="1"/>
          </p:cNvSpPr>
          <p:nvPr/>
        </p:nvSpPr>
        <p:spPr bwMode="auto">
          <a:xfrm>
            <a:off x="1828800" y="4419600"/>
            <a:ext cx="1752600" cy="395288"/>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Q = </a:t>
            </a:r>
            <a:r>
              <a:rPr lang="el-GR" altLang="en-US" sz="1800" b="1">
                <a:solidFill>
                  <a:srgbClr val="FF0000"/>
                </a:solidFill>
              </a:rPr>
              <a:t>ω</a:t>
            </a:r>
            <a:r>
              <a:rPr lang="en-US" altLang="en-US" sz="1800" b="1" baseline="-25000">
                <a:solidFill>
                  <a:srgbClr val="FF0000"/>
                </a:solidFill>
              </a:rPr>
              <a:t>r </a:t>
            </a:r>
            <a:r>
              <a:rPr lang="en-US" altLang="en-US" sz="1800" b="1">
                <a:solidFill>
                  <a:srgbClr val="FF0000"/>
                </a:solidFill>
              </a:rPr>
              <a:t>/ 2 ∆ </a:t>
            </a:r>
            <a:r>
              <a:rPr lang="el-GR" altLang="en-US" sz="1800" b="1">
                <a:solidFill>
                  <a:srgbClr val="FF0000"/>
                </a:solidFill>
              </a:rPr>
              <a:t>ω</a:t>
            </a:r>
            <a:r>
              <a:rPr lang="en-US" altLang="en-US" sz="1800" b="1">
                <a:solidFill>
                  <a:srgbClr val="FF0000"/>
                </a:solidFill>
              </a:rPr>
              <a:t>          </a:t>
            </a:r>
          </a:p>
        </p:txBody>
      </p:sp>
      <p:sp>
        <p:nvSpPr>
          <p:cNvPr id="28712" name="Text Box 40">
            <a:extLst>
              <a:ext uri="{FF2B5EF4-FFF2-40B4-BE49-F238E27FC236}">
                <a16:creationId xmlns:a16="http://schemas.microsoft.com/office/drawing/2014/main" id="{CAAC507C-6504-1370-36B8-503C7F597596}"/>
              </a:ext>
            </a:extLst>
          </p:cNvPr>
          <p:cNvSpPr txBox="1">
            <a:spLocks noChangeArrowheads="1"/>
          </p:cNvSpPr>
          <p:nvPr/>
        </p:nvSpPr>
        <p:spPr bwMode="auto">
          <a:xfrm>
            <a:off x="381000" y="6338888"/>
            <a:ext cx="1981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or</a:t>
            </a:r>
            <a:r>
              <a:rPr lang="en-US" altLang="en-US" sz="1800" b="1">
                <a:solidFill>
                  <a:srgbClr val="FF0000"/>
                </a:solidFill>
              </a:rPr>
              <a:t>   Q = </a:t>
            </a:r>
            <a:r>
              <a:rPr lang="el-GR" altLang="en-US" sz="1800" b="1">
                <a:solidFill>
                  <a:srgbClr val="FF0000"/>
                </a:solidFill>
              </a:rPr>
              <a:t>ω</a:t>
            </a:r>
            <a:r>
              <a:rPr lang="en-US" altLang="en-US" sz="1800" b="1" baseline="-25000">
                <a:solidFill>
                  <a:srgbClr val="FF0000"/>
                </a:solidFill>
              </a:rPr>
              <a:t>r</a:t>
            </a:r>
            <a:r>
              <a:rPr lang="en-US" altLang="en-US" sz="1800" b="1">
                <a:solidFill>
                  <a:srgbClr val="FF0000"/>
                </a:solidFill>
              </a:rPr>
              <a:t> L / R</a:t>
            </a:r>
          </a:p>
        </p:txBody>
      </p:sp>
      <p:sp>
        <p:nvSpPr>
          <p:cNvPr id="28713" name="Text Box 41">
            <a:extLst>
              <a:ext uri="{FF2B5EF4-FFF2-40B4-BE49-F238E27FC236}">
                <a16:creationId xmlns:a16="http://schemas.microsoft.com/office/drawing/2014/main" id="{D42B38E9-4C4A-C90F-AA3D-63A0E615B3BA}"/>
              </a:ext>
            </a:extLst>
          </p:cNvPr>
          <p:cNvSpPr txBox="1">
            <a:spLocks noChangeArrowheads="1"/>
          </p:cNvSpPr>
          <p:nvPr/>
        </p:nvSpPr>
        <p:spPr bwMode="auto">
          <a:xfrm>
            <a:off x="2286000" y="6338888"/>
            <a:ext cx="1981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or</a:t>
            </a:r>
            <a:r>
              <a:rPr lang="en-US" altLang="en-US" sz="1800" b="1">
                <a:solidFill>
                  <a:srgbClr val="FF0000"/>
                </a:solidFill>
              </a:rPr>
              <a:t>   Q = 1 / </a:t>
            </a:r>
            <a:r>
              <a:rPr lang="el-GR" altLang="en-US" sz="1800" b="1">
                <a:solidFill>
                  <a:srgbClr val="FF0000"/>
                </a:solidFill>
              </a:rPr>
              <a:t>ω</a:t>
            </a:r>
            <a:r>
              <a:rPr lang="en-US" altLang="en-US" sz="1800" b="1" baseline="-25000">
                <a:solidFill>
                  <a:srgbClr val="FF0000"/>
                </a:solidFill>
              </a:rPr>
              <a:t>r</a:t>
            </a:r>
            <a:r>
              <a:rPr lang="en-US" altLang="en-US" sz="1800" b="1">
                <a:solidFill>
                  <a:srgbClr val="FF0000"/>
                </a:solidFill>
              </a:rPr>
              <a:t>CR</a:t>
            </a:r>
          </a:p>
        </p:txBody>
      </p:sp>
      <p:sp>
        <p:nvSpPr>
          <p:cNvPr id="28714" name="Text Box 42">
            <a:extLst>
              <a:ext uri="{FF2B5EF4-FFF2-40B4-BE49-F238E27FC236}">
                <a16:creationId xmlns:a16="http://schemas.microsoft.com/office/drawing/2014/main" id="{8ED2668E-DF39-0257-0AE8-C37BCF03391F}"/>
              </a:ext>
            </a:extLst>
          </p:cNvPr>
          <p:cNvSpPr txBox="1">
            <a:spLocks noChangeArrowheads="1"/>
          </p:cNvSpPr>
          <p:nvPr/>
        </p:nvSpPr>
        <p:spPr bwMode="auto">
          <a:xfrm>
            <a:off x="914400" y="594360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Q = V</a:t>
            </a:r>
            <a:r>
              <a:rPr lang="en-US" altLang="en-US" sz="1800" b="1" baseline="-25000">
                <a:solidFill>
                  <a:srgbClr val="FF0000"/>
                </a:solidFill>
              </a:rPr>
              <a:t>L</a:t>
            </a:r>
            <a:r>
              <a:rPr lang="en-US" altLang="en-US" sz="1800" b="1">
                <a:solidFill>
                  <a:srgbClr val="FF0000"/>
                </a:solidFill>
              </a:rPr>
              <a:t> / V</a:t>
            </a:r>
            <a:r>
              <a:rPr lang="en-US" altLang="en-US" sz="1800" b="1" baseline="-25000">
                <a:solidFill>
                  <a:srgbClr val="FF0000"/>
                </a:solidFill>
              </a:rPr>
              <a:t>R</a:t>
            </a:r>
          </a:p>
        </p:txBody>
      </p:sp>
      <p:sp>
        <p:nvSpPr>
          <p:cNvPr id="28715" name="Text Box 43">
            <a:extLst>
              <a:ext uri="{FF2B5EF4-FFF2-40B4-BE49-F238E27FC236}">
                <a16:creationId xmlns:a16="http://schemas.microsoft.com/office/drawing/2014/main" id="{0CAAEE07-6FD3-D67E-018D-7CAFBD8929D3}"/>
              </a:ext>
            </a:extLst>
          </p:cNvPr>
          <p:cNvSpPr txBox="1">
            <a:spLocks noChangeArrowheads="1"/>
          </p:cNvSpPr>
          <p:nvPr/>
        </p:nvSpPr>
        <p:spPr bwMode="auto">
          <a:xfrm>
            <a:off x="2286000" y="5943600"/>
            <a:ext cx="1981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or</a:t>
            </a:r>
            <a:r>
              <a:rPr lang="en-US" altLang="en-US" sz="1800" b="1">
                <a:solidFill>
                  <a:srgbClr val="FF0000"/>
                </a:solidFill>
              </a:rPr>
              <a:t>   Q = V</a:t>
            </a:r>
            <a:r>
              <a:rPr lang="en-US" altLang="en-US" sz="1800" b="1" baseline="-25000">
                <a:solidFill>
                  <a:srgbClr val="FF0000"/>
                </a:solidFill>
              </a:rPr>
              <a:t>C</a:t>
            </a:r>
            <a:r>
              <a:rPr lang="en-US" altLang="en-US" sz="1800" b="1">
                <a:solidFill>
                  <a:srgbClr val="FF0000"/>
                </a:solidFill>
              </a:rPr>
              <a:t> / V</a:t>
            </a:r>
            <a:r>
              <a:rPr lang="en-US" altLang="en-US" sz="1800" b="1" baseline="-25000">
                <a:solidFill>
                  <a:srgbClr val="FF0000"/>
                </a:solidFill>
              </a:rPr>
              <a:t>R</a:t>
            </a:r>
          </a:p>
        </p:txBody>
      </p:sp>
      <p:sp>
        <p:nvSpPr>
          <p:cNvPr id="28716" name="Rectangle 44">
            <a:extLst>
              <a:ext uri="{FF2B5EF4-FFF2-40B4-BE49-F238E27FC236}">
                <a16:creationId xmlns:a16="http://schemas.microsoft.com/office/drawing/2014/main" id="{107A0490-605E-AE4C-28E7-FAC0E90F33E9}"/>
              </a:ext>
            </a:extLst>
          </p:cNvPr>
          <p:cNvSpPr>
            <a:spLocks noChangeArrowheads="1"/>
          </p:cNvSpPr>
          <p:nvPr/>
        </p:nvSpPr>
        <p:spPr bwMode="auto">
          <a:xfrm>
            <a:off x="304800" y="3032125"/>
            <a:ext cx="3962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u="sng">
                <a:solidFill>
                  <a:srgbClr val="CC0000"/>
                </a:solidFill>
              </a:rPr>
              <a:t>Resonant Curve &amp; Q - Factor:</a:t>
            </a:r>
          </a:p>
        </p:txBody>
      </p:sp>
      <p:sp>
        <p:nvSpPr>
          <p:cNvPr id="28717" name="Rectangle 45">
            <a:extLst>
              <a:ext uri="{FF2B5EF4-FFF2-40B4-BE49-F238E27FC236}">
                <a16:creationId xmlns:a16="http://schemas.microsoft.com/office/drawing/2014/main" id="{3DB94B72-AC6B-26B2-3854-FAC272D0ED05}"/>
              </a:ext>
            </a:extLst>
          </p:cNvPr>
          <p:cNvSpPr>
            <a:spLocks noChangeArrowheads="1"/>
          </p:cNvSpPr>
          <p:nvPr/>
        </p:nvSpPr>
        <p:spPr bwMode="auto">
          <a:xfrm>
            <a:off x="381000" y="4829175"/>
            <a:ext cx="5105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It can also be defined as the ratio of potential drop across either the inductance or the capacitance to the potential drop across the resistance.</a:t>
            </a:r>
          </a:p>
        </p:txBody>
      </p:sp>
      <p:sp>
        <p:nvSpPr>
          <p:cNvPr id="28718" name="Rectangle 46">
            <a:extLst>
              <a:ext uri="{FF2B5EF4-FFF2-40B4-BE49-F238E27FC236}">
                <a16:creationId xmlns:a16="http://schemas.microsoft.com/office/drawing/2014/main" id="{DCC7EB56-672F-6B66-215C-5DDD7DCAB245}"/>
              </a:ext>
            </a:extLst>
          </p:cNvPr>
          <p:cNvSpPr>
            <a:spLocks noChangeArrowheads="1"/>
          </p:cNvSpPr>
          <p:nvPr/>
        </p:nvSpPr>
        <p:spPr bwMode="auto">
          <a:xfrm>
            <a:off x="5867400" y="2286000"/>
            <a:ext cx="3124200" cy="4191000"/>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8719" name="Text Box 47">
            <a:extLst>
              <a:ext uri="{FF2B5EF4-FFF2-40B4-BE49-F238E27FC236}">
                <a16:creationId xmlns:a16="http://schemas.microsoft.com/office/drawing/2014/main" id="{407CAABE-E4C5-A35F-A41C-05D9460ADD6C}"/>
              </a:ext>
            </a:extLst>
          </p:cNvPr>
          <p:cNvSpPr txBox="1">
            <a:spLocks noChangeArrowheads="1"/>
          </p:cNvSpPr>
          <p:nvPr/>
        </p:nvSpPr>
        <p:spPr bwMode="auto">
          <a:xfrm>
            <a:off x="7772400" y="2362200"/>
            <a:ext cx="1219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0000"/>
                </a:solidFill>
              </a:rPr>
              <a:t>R</a:t>
            </a:r>
            <a:r>
              <a:rPr lang="en-US" altLang="en-US" sz="1400" b="1" baseline="-25000">
                <a:solidFill>
                  <a:srgbClr val="FF0000"/>
                </a:solidFill>
              </a:rPr>
              <a:t>1</a:t>
            </a:r>
            <a:r>
              <a:rPr lang="en-US" altLang="en-US" sz="1400" b="1">
                <a:solidFill>
                  <a:srgbClr val="FF0000"/>
                </a:solidFill>
              </a:rPr>
              <a:t> &lt; R</a:t>
            </a:r>
            <a:r>
              <a:rPr lang="en-US" altLang="en-US" sz="1400" b="1" baseline="-25000">
                <a:solidFill>
                  <a:srgbClr val="FF0000"/>
                </a:solidFill>
              </a:rPr>
              <a:t>2</a:t>
            </a:r>
            <a:r>
              <a:rPr lang="en-US" altLang="en-US" sz="1400" b="1">
                <a:solidFill>
                  <a:srgbClr val="FF0000"/>
                </a:solidFill>
              </a:rPr>
              <a:t> &lt; R</a:t>
            </a:r>
            <a:r>
              <a:rPr lang="en-US" altLang="en-US" sz="1400" b="1" baseline="-25000">
                <a:solidFill>
                  <a:srgbClr val="FF0000"/>
                </a:solidFill>
              </a:rPr>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slide(fromTop)">
                                      <p:cBhvr>
                                        <p:cTn id="7" dur="500"/>
                                        <p:tgtEl>
                                          <p:spTgt spid="286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8677"/>
                                        </p:tgtEl>
                                        <p:attrNameLst>
                                          <p:attrName>style.visibility</p:attrName>
                                        </p:attrNameLst>
                                      </p:cBhvr>
                                      <p:to>
                                        <p:strVal val="visible"/>
                                      </p:to>
                                    </p:set>
                                    <p:animEffect transition="in" filter="wipe(up)">
                                      <p:cBhvr>
                                        <p:cTn id="12" dur="500"/>
                                        <p:tgtEl>
                                          <p:spTgt spid="2867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8678">
                                            <p:txEl>
                                              <p:pRg st="0" end="0"/>
                                            </p:txEl>
                                          </p:spTgt>
                                        </p:tgtEl>
                                        <p:attrNameLst>
                                          <p:attrName>style.visibility</p:attrName>
                                        </p:attrNameLst>
                                      </p:cBhvr>
                                      <p:to>
                                        <p:strVal val="visible"/>
                                      </p:to>
                                    </p:set>
                                    <p:animEffect transition="in" filter="wipe(up)">
                                      <p:cBhvr>
                                        <p:cTn id="17" dur="500"/>
                                        <p:tgtEl>
                                          <p:spTgt spid="28678">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28678">
                                            <p:txEl>
                                              <p:pRg st="1" end="1"/>
                                            </p:txEl>
                                          </p:spTgt>
                                        </p:tgtEl>
                                        <p:attrNameLst>
                                          <p:attrName>style.visibility</p:attrName>
                                        </p:attrNameLst>
                                      </p:cBhvr>
                                      <p:to>
                                        <p:strVal val="visible"/>
                                      </p:to>
                                    </p:set>
                                    <p:animEffect transition="in" filter="wipe(up)">
                                      <p:cBhvr>
                                        <p:cTn id="22" dur="500"/>
                                        <p:tgtEl>
                                          <p:spTgt spid="28678">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28679"/>
                                        </p:tgtEl>
                                        <p:attrNameLst>
                                          <p:attrName>style.visibility</p:attrName>
                                        </p:attrNameLst>
                                      </p:cBhvr>
                                      <p:to>
                                        <p:strVal val="visible"/>
                                      </p:to>
                                    </p:set>
                                    <p:animEffect transition="in" filter="wipe(up)">
                                      <p:cBhvr>
                                        <p:cTn id="27" dur="500"/>
                                        <p:tgtEl>
                                          <p:spTgt spid="2867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nodeType="clickEffect">
                                  <p:stCondLst>
                                    <p:cond delay="0"/>
                                  </p:stCondLst>
                                  <p:childTnLst>
                                    <p:set>
                                      <p:cBhvr>
                                        <p:cTn id="31" dur="1" fill="hold">
                                          <p:stCondLst>
                                            <p:cond delay="0"/>
                                          </p:stCondLst>
                                        </p:cTn>
                                        <p:tgtEl>
                                          <p:spTgt spid="28716"/>
                                        </p:tgtEl>
                                        <p:attrNameLst>
                                          <p:attrName>style.visibility</p:attrName>
                                        </p:attrNameLst>
                                      </p:cBhvr>
                                      <p:to>
                                        <p:strVal val="visible"/>
                                      </p:to>
                                    </p:set>
                                    <p:anim calcmode="lin" valueType="num">
                                      <p:cBhvr>
                                        <p:cTn id="32" dur="500" fill="hold"/>
                                        <p:tgtEl>
                                          <p:spTgt spid="28716"/>
                                        </p:tgtEl>
                                        <p:attrNameLst>
                                          <p:attrName>ppt_w</p:attrName>
                                        </p:attrNameLst>
                                      </p:cBhvr>
                                      <p:tavLst>
                                        <p:tav tm="0">
                                          <p:val>
                                            <p:fltVal val="0"/>
                                          </p:val>
                                        </p:tav>
                                        <p:tav tm="100000">
                                          <p:val>
                                            <p:strVal val="#ppt_w"/>
                                          </p:val>
                                        </p:tav>
                                      </p:tavLst>
                                    </p:anim>
                                    <p:anim calcmode="lin" valueType="num">
                                      <p:cBhvr>
                                        <p:cTn id="33" dur="500" fill="hold"/>
                                        <p:tgtEl>
                                          <p:spTgt spid="28716"/>
                                        </p:tgtEl>
                                        <p:attrNameLst>
                                          <p:attrName>ppt_h</p:attrName>
                                        </p:attrNameLst>
                                      </p:cBhvr>
                                      <p:tavLst>
                                        <p:tav tm="0">
                                          <p:val>
                                            <p:fltVal val="0"/>
                                          </p:val>
                                        </p:tav>
                                        <p:tav tm="100000">
                                          <p:val>
                                            <p:strVal val="#ppt_h"/>
                                          </p:val>
                                        </p:tav>
                                      </p:tavLst>
                                    </p:anim>
                                    <p:animEffect transition="in" filter="fade">
                                      <p:cBhvr>
                                        <p:cTn id="34" dur="500"/>
                                        <p:tgtEl>
                                          <p:spTgt spid="2871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nodeType="clickEffect">
                                  <p:stCondLst>
                                    <p:cond delay="0"/>
                                  </p:stCondLst>
                                  <p:childTnLst>
                                    <p:set>
                                      <p:cBhvr>
                                        <p:cTn id="38" dur="1" fill="hold">
                                          <p:stCondLst>
                                            <p:cond delay="0"/>
                                          </p:stCondLst>
                                        </p:cTn>
                                        <p:tgtEl>
                                          <p:spTgt spid="28718"/>
                                        </p:tgtEl>
                                        <p:attrNameLst>
                                          <p:attrName>style.visibility</p:attrName>
                                        </p:attrNameLst>
                                      </p:cBhvr>
                                      <p:to>
                                        <p:strVal val="visible"/>
                                      </p:to>
                                    </p:set>
                                    <p:anim calcmode="lin" valueType="num">
                                      <p:cBhvr>
                                        <p:cTn id="39" dur="500" fill="hold"/>
                                        <p:tgtEl>
                                          <p:spTgt spid="28718"/>
                                        </p:tgtEl>
                                        <p:attrNameLst>
                                          <p:attrName>ppt_w</p:attrName>
                                        </p:attrNameLst>
                                      </p:cBhvr>
                                      <p:tavLst>
                                        <p:tav tm="0">
                                          <p:val>
                                            <p:fltVal val="0"/>
                                          </p:val>
                                        </p:tav>
                                        <p:tav tm="100000">
                                          <p:val>
                                            <p:strVal val="#ppt_w"/>
                                          </p:val>
                                        </p:tav>
                                      </p:tavLst>
                                    </p:anim>
                                    <p:anim calcmode="lin" valueType="num">
                                      <p:cBhvr>
                                        <p:cTn id="40" dur="500" fill="hold"/>
                                        <p:tgtEl>
                                          <p:spTgt spid="28718"/>
                                        </p:tgtEl>
                                        <p:attrNameLst>
                                          <p:attrName>ppt_h</p:attrName>
                                        </p:attrNameLst>
                                      </p:cBhvr>
                                      <p:tavLst>
                                        <p:tav tm="0">
                                          <p:val>
                                            <p:fltVal val="0"/>
                                          </p:val>
                                        </p:tav>
                                        <p:tav tm="100000">
                                          <p:val>
                                            <p:strVal val="#ppt_h"/>
                                          </p:val>
                                        </p:tav>
                                      </p:tavLst>
                                    </p:anim>
                                    <p:animEffect transition="in" filter="fade">
                                      <p:cBhvr>
                                        <p:cTn id="41" dur="500"/>
                                        <p:tgtEl>
                                          <p:spTgt spid="2871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28720"/>
                                        </p:tgtEl>
                                        <p:attrNameLst>
                                          <p:attrName>style.visibility</p:attrName>
                                        </p:attrNameLst>
                                      </p:cBhvr>
                                      <p:to>
                                        <p:strVal val="visible"/>
                                      </p:to>
                                    </p:set>
                                    <p:animEffect transition="in" filter="wipe(left)">
                                      <p:cBhvr>
                                        <p:cTn id="46" dur="500"/>
                                        <p:tgtEl>
                                          <p:spTgt spid="28720"/>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nodeType="clickEffect">
                                  <p:stCondLst>
                                    <p:cond delay="0"/>
                                  </p:stCondLst>
                                  <p:childTnLst>
                                    <p:set>
                                      <p:cBhvr>
                                        <p:cTn id="50" dur="1" fill="hold">
                                          <p:stCondLst>
                                            <p:cond delay="0"/>
                                          </p:stCondLst>
                                        </p:cTn>
                                        <p:tgtEl>
                                          <p:spTgt spid="28721"/>
                                        </p:tgtEl>
                                        <p:attrNameLst>
                                          <p:attrName>style.visibility</p:attrName>
                                        </p:attrNameLst>
                                      </p:cBhvr>
                                      <p:to>
                                        <p:strVal val="visible"/>
                                      </p:to>
                                    </p:set>
                                    <p:animEffect transition="in" filter="wipe(down)">
                                      <p:cBhvr>
                                        <p:cTn id="51" dur="500"/>
                                        <p:tgtEl>
                                          <p:spTgt spid="2872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nodeType="clickEffect">
                                  <p:stCondLst>
                                    <p:cond delay="0"/>
                                  </p:stCondLst>
                                  <p:childTnLst>
                                    <p:set>
                                      <p:cBhvr>
                                        <p:cTn id="55" dur="1" fill="hold">
                                          <p:stCondLst>
                                            <p:cond delay="0"/>
                                          </p:stCondLst>
                                        </p:cTn>
                                        <p:tgtEl>
                                          <p:spTgt spid="28687"/>
                                        </p:tgtEl>
                                        <p:attrNameLst>
                                          <p:attrName>style.visibility</p:attrName>
                                        </p:attrNameLst>
                                      </p:cBhvr>
                                      <p:to>
                                        <p:strVal val="visible"/>
                                      </p:to>
                                    </p:set>
                                    <p:animEffect transition="in" filter="wipe(left)">
                                      <p:cBhvr>
                                        <p:cTn id="56" dur="2000"/>
                                        <p:tgtEl>
                                          <p:spTgt spid="28687"/>
                                        </p:tgtEl>
                                      </p:cBhvr>
                                    </p:animEffect>
                                  </p:childTnLst>
                                </p:cTn>
                              </p:par>
                            </p:childTnLst>
                          </p:cTn>
                        </p:par>
                        <p:par>
                          <p:cTn id="57" fill="hold" nodeType="afterGroup">
                            <p:stCondLst>
                              <p:cond delay="2000"/>
                            </p:stCondLst>
                            <p:childTnLst>
                              <p:par>
                                <p:cTn id="58" presetID="9" presetClass="entr" presetSubtype="0" fill="hold" nodeType="afterEffect">
                                  <p:stCondLst>
                                    <p:cond delay="0"/>
                                  </p:stCondLst>
                                  <p:childTnLst>
                                    <p:set>
                                      <p:cBhvr>
                                        <p:cTn id="59" dur="1" fill="hold">
                                          <p:stCondLst>
                                            <p:cond delay="0"/>
                                          </p:stCondLst>
                                        </p:cTn>
                                        <p:tgtEl>
                                          <p:spTgt spid="28699"/>
                                        </p:tgtEl>
                                        <p:attrNameLst>
                                          <p:attrName>style.visibility</p:attrName>
                                        </p:attrNameLst>
                                      </p:cBhvr>
                                      <p:to>
                                        <p:strVal val="visible"/>
                                      </p:to>
                                    </p:set>
                                    <p:animEffect transition="in" filter="dissolve">
                                      <p:cBhvr>
                                        <p:cTn id="60" dur="500"/>
                                        <p:tgtEl>
                                          <p:spTgt spid="28699"/>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nodeType="clickEffect">
                                  <p:stCondLst>
                                    <p:cond delay="0"/>
                                  </p:stCondLst>
                                  <p:childTnLst>
                                    <p:set>
                                      <p:cBhvr>
                                        <p:cTn id="64" dur="1" fill="hold">
                                          <p:stCondLst>
                                            <p:cond delay="0"/>
                                          </p:stCondLst>
                                        </p:cTn>
                                        <p:tgtEl>
                                          <p:spTgt spid="28689"/>
                                        </p:tgtEl>
                                        <p:attrNameLst>
                                          <p:attrName>style.visibility</p:attrName>
                                        </p:attrNameLst>
                                      </p:cBhvr>
                                      <p:to>
                                        <p:strVal val="visible"/>
                                      </p:to>
                                    </p:set>
                                    <p:animEffect transition="in" filter="wipe(left)">
                                      <p:cBhvr>
                                        <p:cTn id="65" dur="2000"/>
                                        <p:tgtEl>
                                          <p:spTgt spid="28689"/>
                                        </p:tgtEl>
                                      </p:cBhvr>
                                    </p:animEffect>
                                  </p:childTnLst>
                                </p:cTn>
                              </p:par>
                            </p:childTnLst>
                          </p:cTn>
                        </p:par>
                        <p:par>
                          <p:cTn id="66" fill="hold" nodeType="afterGroup">
                            <p:stCondLst>
                              <p:cond delay="2000"/>
                            </p:stCondLst>
                            <p:childTnLst>
                              <p:par>
                                <p:cTn id="67" presetID="9" presetClass="entr" presetSubtype="0" fill="hold" nodeType="afterEffect">
                                  <p:stCondLst>
                                    <p:cond delay="0"/>
                                  </p:stCondLst>
                                  <p:childTnLst>
                                    <p:set>
                                      <p:cBhvr>
                                        <p:cTn id="68" dur="1" fill="hold">
                                          <p:stCondLst>
                                            <p:cond delay="0"/>
                                          </p:stCondLst>
                                        </p:cTn>
                                        <p:tgtEl>
                                          <p:spTgt spid="28700"/>
                                        </p:tgtEl>
                                        <p:attrNameLst>
                                          <p:attrName>style.visibility</p:attrName>
                                        </p:attrNameLst>
                                      </p:cBhvr>
                                      <p:to>
                                        <p:strVal val="visible"/>
                                      </p:to>
                                    </p:set>
                                    <p:animEffect transition="in" filter="dissolve">
                                      <p:cBhvr>
                                        <p:cTn id="69" dur="500"/>
                                        <p:tgtEl>
                                          <p:spTgt spid="28700"/>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nodeType="clickEffect">
                                  <p:stCondLst>
                                    <p:cond delay="0"/>
                                  </p:stCondLst>
                                  <p:childTnLst>
                                    <p:set>
                                      <p:cBhvr>
                                        <p:cTn id="73" dur="1" fill="hold">
                                          <p:stCondLst>
                                            <p:cond delay="0"/>
                                          </p:stCondLst>
                                        </p:cTn>
                                        <p:tgtEl>
                                          <p:spTgt spid="28691"/>
                                        </p:tgtEl>
                                        <p:attrNameLst>
                                          <p:attrName>style.visibility</p:attrName>
                                        </p:attrNameLst>
                                      </p:cBhvr>
                                      <p:to>
                                        <p:strVal val="visible"/>
                                      </p:to>
                                    </p:set>
                                    <p:animEffect transition="in" filter="wipe(left)">
                                      <p:cBhvr>
                                        <p:cTn id="74" dur="1000"/>
                                        <p:tgtEl>
                                          <p:spTgt spid="28691"/>
                                        </p:tgtEl>
                                      </p:cBhvr>
                                    </p:animEffect>
                                  </p:childTnLst>
                                </p:cTn>
                              </p:par>
                            </p:childTnLst>
                          </p:cTn>
                        </p:par>
                        <p:par>
                          <p:cTn id="75" fill="hold" nodeType="afterGroup">
                            <p:stCondLst>
                              <p:cond delay="1000"/>
                            </p:stCondLst>
                            <p:childTnLst>
                              <p:par>
                                <p:cTn id="76" presetID="9" presetClass="entr" presetSubtype="0" fill="hold" nodeType="afterEffect">
                                  <p:stCondLst>
                                    <p:cond delay="0"/>
                                  </p:stCondLst>
                                  <p:childTnLst>
                                    <p:set>
                                      <p:cBhvr>
                                        <p:cTn id="77" dur="1" fill="hold">
                                          <p:stCondLst>
                                            <p:cond delay="0"/>
                                          </p:stCondLst>
                                        </p:cTn>
                                        <p:tgtEl>
                                          <p:spTgt spid="28701"/>
                                        </p:tgtEl>
                                        <p:attrNameLst>
                                          <p:attrName>style.visibility</p:attrName>
                                        </p:attrNameLst>
                                      </p:cBhvr>
                                      <p:to>
                                        <p:strVal val="visible"/>
                                      </p:to>
                                    </p:set>
                                    <p:animEffect transition="in" filter="dissolve">
                                      <p:cBhvr>
                                        <p:cTn id="78" dur="500"/>
                                        <p:tgtEl>
                                          <p:spTgt spid="28701"/>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3" presetClass="entr" presetSubtype="0" fill="hold" nodeType="clickEffect">
                                  <p:stCondLst>
                                    <p:cond delay="0"/>
                                  </p:stCondLst>
                                  <p:childTnLst>
                                    <p:set>
                                      <p:cBhvr>
                                        <p:cTn id="82" dur="1" fill="hold">
                                          <p:stCondLst>
                                            <p:cond delay="0"/>
                                          </p:stCondLst>
                                        </p:cTn>
                                        <p:tgtEl>
                                          <p:spTgt spid="28719"/>
                                        </p:tgtEl>
                                        <p:attrNameLst>
                                          <p:attrName>style.visibility</p:attrName>
                                        </p:attrNameLst>
                                      </p:cBhvr>
                                      <p:to>
                                        <p:strVal val="visible"/>
                                      </p:to>
                                    </p:set>
                                    <p:anim calcmode="lin" valueType="num">
                                      <p:cBhvr>
                                        <p:cTn id="83" dur="500" fill="hold"/>
                                        <p:tgtEl>
                                          <p:spTgt spid="28719"/>
                                        </p:tgtEl>
                                        <p:attrNameLst>
                                          <p:attrName>ppt_w</p:attrName>
                                        </p:attrNameLst>
                                      </p:cBhvr>
                                      <p:tavLst>
                                        <p:tav tm="0">
                                          <p:val>
                                            <p:fltVal val="0"/>
                                          </p:val>
                                        </p:tav>
                                        <p:tav tm="100000">
                                          <p:val>
                                            <p:strVal val="#ppt_w"/>
                                          </p:val>
                                        </p:tav>
                                      </p:tavLst>
                                    </p:anim>
                                    <p:anim calcmode="lin" valueType="num">
                                      <p:cBhvr>
                                        <p:cTn id="84" dur="500" fill="hold"/>
                                        <p:tgtEl>
                                          <p:spTgt spid="28719"/>
                                        </p:tgtEl>
                                        <p:attrNameLst>
                                          <p:attrName>ppt_h</p:attrName>
                                        </p:attrNameLst>
                                      </p:cBhvr>
                                      <p:tavLst>
                                        <p:tav tm="0">
                                          <p:val>
                                            <p:fltVal val="0"/>
                                          </p:val>
                                        </p:tav>
                                        <p:tav tm="100000">
                                          <p:val>
                                            <p:strVal val="#ppt_h"/>
                                          </p:val>
                                        </p:tav>
                                      </p:tavLst>
                                    </p:anim>
                                    <p:animEffect transition="in" filter="fade">
                                      <p:cBhvr>
                                        <p:cTn id="85" dur="500"/>
                                        <p:tgtEl>
                                          <p:spTgt spid="28719"/>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2" fill="hold" nodeType="clickEffect">
                                  <p:stCondLst>
                                    <p:cond delay="0"/>
                                  </p:stCondLst>
                                  <p:childTnLst>
                                    <p:set>
                                      <p:cBhvr>
                                        <p:cTn id="89" dur="1" fill="hold">
                                          <p:stCondLst>
                                            <p:cond delay="0"/>
                                          </p:stCondLst>
                                        </p:cTn>
                                        <p:tgtEl>
                                          <p:spTgt spid="28697"/>
                                        </p:tgtEl>
                                        <p:attrNameLst>
                                          <p:attrName>style.visibility</p:attrName>
                                        </p:attrNameLst>
                                      </p:cBhvr>
                                      <p:to>
                                        <p:strVal val="visible"/>
                                      </p:to>
                                    </p:set>
                                    <p:animEffect transition="in" filter="wipe(right)">
                                      <p:cBhvr>
                                        <p:cTn id="90" dur="500"/>
                                        <p:tgtEl>
                                          <p:spTgt spid="28697"/>
                                        </p:tgtEl>
                                      </p:cBhvr>
                                    </p:animEffect>
                                  </p:childTnLst>
                                </p:cTn>
                              </p:par>
                            </p:childTnLst>
                          </p:cTn>
                        </p:par>
                        <p:par>
                          <p:cTn id="91" fill="hold" nodeType="afterGroup">
                            <p:stCondLst>
                              <p:cond delay="500"/>
                            </p:stCondLst>
                            <p:childTnLst>
                              <p:par>
                                <p:cTn id="92" presetID="9" presetClass="entr" presetSubtype="0" fill="hold" nodeType="afterEffect">
                                  <p:stCondLst>
                                    <p:cond delay="0"/>
                                  </p:stCondLst>
                                  <p:childTnLst>
                                    <p:set>
                                      <p:cBhvr>
                                        <p:cTn id="93" dur="1" fill="hold">
                                          <p:stCondLst>
                                            <p:cond delay="0"/>
                                          </p:stCondLst>
                                        </p:cTn>
                                        <p:tgtEl>
                                          <p:spTgt spid="28696"/>
                                        </p:tgtEl>
                                        <p:attrNameLst>
                                          <p:attrName>style.visibility</p:attrName>
                                        </p:attrNameLst>
                                      </p:cBhvr>
                                      <p:to>
                                        <p:strVal val="visible"/>
                                      </p:to>
                                    </p:set>
                                    <p:animEffect transition="in" filter="dissolve">
                                      <p:cBhvr>
                                        <p:cTn id="94" dur="500"/>
                                        <p:tgtEl>
                                          <p:spTgt spid="28696"/>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4" fill="hold" nodeType="clickEffect">
                                  <p:stCondLst>
                                    <p:cond delay="0"/>
                                  </p:stCondLst>
                                  <p:childTnLst>
                                    <p:set>
                                      <p:cBhvr>
                                        <p:cTn id="98" dur="1" fill="hold">
                                          <p:stCondLst>
                                            <p:cond delay="0"/>
                                          </p:stCondLst>
                                        </p:cTn>
                                        <p:tgtEl>
                                          <p:spTgt spid="28690"/>
                                        </p:tgtEl>
                                        <p:attrNameLst>
                                          <p:attrName>style.visibility</p:attrName>
                                        </p:attrNameLst>
                                      </p:cBhvr>
                                      <p:to>
                                        <p:strVal val="visible"/>
                                      </p:to>
                                    </p:set>
                                    <p:animEffect transition="in" filter="wipe(down)">
                                      <p:cBhvr>
                                        <p:cTn id="99" dur="500"/>
                                        <p:tgtEl>
                                          <p:spTgt spid="28690"/>
                                        </p:tgtEl>
                                      </p:cBhvr>
                                    </p:animEffect>
                                  </p:childTnLst>
                                </p:cTn>
                              </p:par>
                            </p:childTnLst>
                          </p:cTn>
                        </p:par>
                        <p:par>
                          <p:cTn id="100" fill="hold" nodeType="afterGroup">
                            <p:stCondLst>
                              <p:cond delay="500"/>
                            </p:stCondLst>
                            <p:childTnLst>
                              <p:par>
                                <p:cTn id="101" presetID="9" presetClass="entr" presetSubtype="0" fill="hold" nodeType="afterEffect">
                                  <p:stCondLst>
                                    <p:cond delay="0"/>
                                  </p:stCondLst>
                                  <p:childTnLst>
                                    <p:set>
                                      <p:cBhvr>
                                        <p:cTn id="102" dur="1" fill="hold">
                                          <p:stCondLst>
                                            <p:cond delay="0"/>
                                          </p:stCondLst>
                                        </p:cTn>
                                        <p:tgtEl>
                                          <p:spTgt spid="28694"/>
                                        </p:tgtEl>
                                        <p:attrNameLst>
                                          <p:attrName>style.visibility</p:attrName>
                                        </p:attrNameLst>
                                      </p:cBhvr>
                                      <p:to>
                                        <p:strVal val="visible"/>
                                      </p:to>
                                    </p:set>
                                    <p:animEffect transition="in" filter="dissolve">
                                      <p:cBhvr>
                                        <p:cTn id="103" dur="500"/>
                                        <p:tgtEl>
                                          <p:spTgt spid="28694"/>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28722"/>
                                        </p:tgtEl>
                                        <p:attrNameLst>
                                          <p:attrName>style.visibility</p:attrName>
                                        </p:attrNameLst>
                                      </p:cBhvr>
                                      <p:to>
                                        <p:strVal val="visible"/>
                                      </p:to>
                                    </p:set>
                                    <p:animEffect transition="in" filter="wipe(left)">
                                      <p:cBhvr>
                                        <p:cTn id="108" dur="500"/>
                                        <p:tgtEl>
                                          <p:spTgt spid="28722"/>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22" presetClass="entr" presetSubtype="1" fill="hold" nodeType="clickEffect">
                                  <p:stCondLst>
                                    <p:cond delay="0"/>
                                  </p:stCondLst>
                                  <p:childTnLst>
                                    <p:set>
                                      <p:cBhvr>
                                        <p:cTn id="112" dur="1" fill="hold">
                                          <p:stCondLst>
                                            <p:cond delay="0"/>
                                          </p:stCondLst>
                                        </p:cTn>
                                        <p:tgtEl>
                                          <p:spTgt spid="28705"/>
                                        </p:tgtEl>
                                        <p:attrNameLst>
                                          <p:attrName>style.visibility</p:attrName>
                                        </p:attrNameLst>
                                      </p:cBhvr>
                                      <p:to>
                                        <p:strVal val="visible"/>
                                      </p:to>
                                    </p:set>
                                    <p:animEffect transition="in" filter="wipe(up)">
                                      <p:cBhvr>
                                        <p:cTn id="113" dur="500"/>
                                        <p:tgtEl>
                                          <p:spTgt spid="28705"/>
                                        </p:tgtEl>
                                      </p:cBhvr>
                                    </p:animEffect>
                                  </p:childTnLst>
                                </p:cTn>
                              </p:par>
                              <p:par>
                                <p:cTn id="114" presetID="22" presetClass="entr" presetSubtype="1" fill="hold" nodeType="withEffect">
                                  <p:stCondLst>
                                    <p:cond delay="0"/>
                                  </p:stCondLst>
                                  <p:childTnLst>
                                    <p:set>
                                      <p:cBhvr>
                                        <p:cTn id="115" dur="1" fill="hold">
                                          <p:stCondLst>
                                            <p:cond delay="0"/>
                                          </p:stCondLst>
                                        </p:cTn>
                                        <p:tgtEl>
                                          <p:spTgt spid="28706"/>
                                        </p:tgtEl>
                                        <p:attrNameLst>
                                          <p:attrName>style.visibility</p:attrName>
                                        </p:attrNameLst>
                                      </p:cBhvr>
                                      <p:to>
                                        <p:strVal val="visible"/>
                                      </p:to>
                                    </p:set>
                                    <p:animEffect transition="in" filter="wipe(up)">
                                      <p:cBhvr>
                                        <p:cTn id="116" dur="500"/>
                                        <p:tgtEl>
                                          <p:spTgt spid="28706"/>
                                        </p:tgtEl>
                                      </p:cBhvr>
                                    </p:animEffect>
                                  </p:childTnLst>
                                </p:cTn>
                              </p:par>
                            </p:childTnLst>
                          </p:cTn>
                        </p:par>
                        <p:par>
                          <p:cTn id="117" fill="hold" nodeType="afterGroup">
                            <p:stCondLst>
                              <p:cond delay="500"/>
                            </p:stCondLst>
                            <p:childTnLst>
                              <p:par>
                                <p:cTn id="118" presetID="9" presetClass="entr" presetSubtype="0" fill="hold" nodeType="afterEffect">
                                  <p:stCondLst>
                                    <p:cond delay="0"/>
                                  </p:stCondLst>
                                  <p:childTnLst>
                                    <p:set>
                                      <p:cBhvr>
                                        <p:cTn id="119" dur="1" fill="hold">
                                          <p:stCondLst>
                                            <p:cond delay="0"/>
                                          </p:stCondLst>
                                        </p:cTn>
                                        <p:tgtEl>
                                          <p:spTgt spid="28708"/>
                                        </p:tgtEl>
                                        <p:attrNameLst>
                                          <p:attrName>style.visibility</p:attrName>
                                        </p:attrNameLst>
                                      </p:cBhvr>
                                      <p:to>
                                        <p:strVal val="visible"/>
                                      </p:to>
                                    </p:set>
                                    <p:animEffect transition="in" filter="dissolve">
                                      <p:cBhvr>
                                        <p:cTn id="120" dur="500"/>
                                        <p:tgtEl>
                                          <p:spTgt spid="28708"/>
                                        </p:tgtEl>
                                      </p:cBhvr>
                                    </p:animEffect>
                                  </p:childTnLst>
                                </p:cTn>
                              </p:par>
                              <p:par>
                                <p:cTn id="121" presetID="9" presetClass="entr" presetSubtype="0" fill="hold" nodeType="withEffect">
                                  <p:stCondLst>
                                    <p:cond delay="0"/>
                                  </p:stCondLst>
                                  <p:childTnLst>
                                    <p:set>
                                      <p:cBhvr>
                                        <p:cTn id="122" dur="1" fill="hold">
                                          <p:stCondLst>
                                            <p:cond delay="0"/>
                                          </p:stCondLst>
                                        </p:cTn>
                                        <p:tgtEl>
                                          <p:spTgt spid="28709"/>
                                        </p:tgtEl>
                                        <p:attrNameLst>
                                          <p:attrName>style.visibility</p:attrName>
                                        </p:attrNameLst>
                                      </p:cBhvr>
                                      <p:to>
                                        <p:strVal val="visible"/>
                                      </p:to>
                                    </p:set>
                                    <p:animEffect transition="in" filter="dissolve">
                                      <p:cBhvr>
                                        <p:cTn id="123" dur="500"/>
                                        <p:tgtEl>
                                          <p:spTgt spid="28709"/>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28710">
                                            <p:txEl>
                                              <p:pRg st="0" end="0"/>
                                            </p:txEl>
                                          </p:spTgt>
                                        </p:tgtEl>
                                        <p:attrNameLst>
                                          <p:attrName>style.visibility</p:attrName>
                                        </p:attrNameLst>
                                      </p:cBhvr>
                                      <p:to>
                                        <p:strVal val="visible"/>
                                      </p:to>
                                    </p:set>
                                    <p:animEffect transition="in" filter="wipe(left)">
                                      <p:cBhvr>
                                        <p:cTn id="128" dur="500"/>
                                        <p:tgtEl>
                                          <p:spTgt spid="28710">
                                            <p:txEl>
                                              <p:pRg st="0" end="0"/>
                                            </p:txEl>
                                          </p:spTgt>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1" fill="hold" nodeType="clickEffect">
                                  <p:stCondLst>
                                    <p:cond delay="0"/>
                                  </p:stCondLst>
                                  <p:childTnLst>
                                    <p:set>
                                      <p:cBhvr>
                                        <p:cTn id="132" dur="1" fill="hold">
                                          <p:stCondLst>
                                            <p:cond delay="0"/>
                                          </p:stCondLst>
                                        </p:cTn>
                                        <p:tgtEl>
                                          <p:spTgt spid="28710">
                                            <p:txEl>
                                              <p:pRg st="1" end="1"/>
                                            </p:txEl>
                                          </p:spTgt>
                                        </p:tgtEl>
                                        <p:attrNameLst>
                                          <p:attrName>style.visibility</p:attrName>
                                        </p:attrNameLst>
                                      </p:cBhvr>
                                      <p:to>
                                        <p:strVal val="visible"/>
                                      </p:to>
                                    </p:set>
                                    <p:animEffect transition="in" filter="wipe(up)">
                                      <p:cBhvr>
                                        <p:cTn id="133" dur="500"/>
                                        <p:tgtEl>
                                          <p:spTgt spid="28710">
                                            <p:txEl>
                                              <p:pRg st="1" end="1"/>
                                            </p:txEl>
                                          </p:spTgt>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53" presetClass="entr" presetSubtype="0" fill="hold" nodeType="clickEffect">
                                  <p:stCondLst>
                                    <p:cond delay="0"/>
                                  </p:stCondLst>
                                  <p:childTnLst>
                                    <p:set>
                                      <p:cBhvr>
                                        <p:cTn id="137" dur="1" fill="hold">
                                          <p:stCondLst>
                                            <p:cond delay="0"/>
                                          </p:stCondLst>
                                        </p:cTn>
                                        <p:tgtEl>
                                          <p:spTgt spid="28711"/>
                                        </p:tgtEl>
                                        <p:attrNameLst>
                                          <p:attrName>style.visibility</p:attrName>
                                        </p:attrNameLst>
                                      </p:cBhvr>
                                      <p:to>
                                        <p:strVal val="visible"/>
                                      </p:to>
                                    </p:set>
                                    <p:anim calcmode="lin" valueType="num">
                                      <p:cBhvr>
                                        <p:cTn id="138" dur="500" fill="hold"/>
                                        <p:tgtEl>
                                          <p:spTgt spid="28711"/>
                                        </p:tgtEl>
                                        <p:attrNameLst>
                                          <p:attrName>ppt_w</p:attrName>
                                        </p:attrNameLst>
                                      </p:cBhvr>
                                      <p:tavLst>
                                        <p:tav tm="0">
                                          <p:val>
                                            <p:fltVal val="0"/>
                                          </p:val>
                                        </p:tav>
                                        <p:tav tm="100000">
                                          <p:val>
                                            <p:strVal val="#ppt_w"/>
                                          </p:val>
                                        </p:tav>
                                      </p:tavLst>
                                    </p:anim>
                                    <p:anim calcmode="lin" valueType="num">
                                      <p:cBhvr>
                                        <p:cTn id="139" dur="500" fill="hold"/>
                                        <p:tgtEl>
                                          <p:spTgt spid="28711"/>
                                        </p:tgtEl>
                                        <p:attrNameLst>
                                          <p:attrName>ppt_h</p:attrName>
                                        </p:attrNameLst>
                                      </p:cBhvr>
                                      <p:tavLst>
                                        <p:tav tm="0">
                                          <p:val>
                                            <p:fltVal val="0"/>
                                          </p:val>
                                        </p:tav>
                                        <p:tav tm="100000">
                                          <p:val>
                                            <p:strVal val="#ppt_h"/>
                                          </p:val>
                                        </p:tav>
                                      </p:tavLst>
                                    </p:anim>
                                    <p:animEffect transition="in" filter="fade">
                                      <p:cBhvr>
                                        <p:cTn id="140" dur="500"/>
                                        <p:tgtEl>
                                          <p:spTgt spid="28711"/>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1" fill="hold" nodeType="clickEffect">
                                  <p:stCondLst>
                                    <p:cond delay="0"/>
                                  </p:stCondLst>
                                  <p:childTnLst>
                                    <p:set>
                                      <p:cBhvr>
                                        <p:cTn id="144" dur="1" fill="hold">
                                          <p:stCondLst>
                                            <p:cond delay="0"/>
                                          </p:stCondLst>
                                        </p:cTn>
                                        <p:tgtEl>
                                          <p:spTgt spid="28717">
                                            <p:txEl>
                                              <p:pRg st="0" end="0"/>
                                            </p:txEl>
                                          </p:spTgt>
                                        </p:tgtEl>
                                        <p:attrNameLst>
                                          <p:attrName>style.visibility</p:attrName>
                                        </p:attrNameLst>
                                      </p:cBhvr>
                                      <p:to>
                                        <p:strVal val="visible"/>
                                      </p:to>
                                    </p:set>
                                    <p:animEffect transition="in" filter="wipe(up)">
                                      <p:cBhvr>
                                        <p:cTn id="145" dur="500"/>
                                        <p:tgtEl>
                                          <p:spTgt spid="28717">
                                            <p:txEl>
                                              <p:pRg st="0" end="0"/>
                                            </p:txEl>
                                          </p:spTgt>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53" presetClass="entr" presetSubtype="0" fill="hold" nodeType="clickEffect">
                                  <p:stCondLst>
                                    <p:cond delay="0"/>
                                  </p:stCondLst>
                                  <p:childTnLst>
                                    <p:set>
                                      <p:cBhvr>
                                        <p:cTn id="149" dur="1" fill="hold">
                                          <p:stCondLst>
                                            <p:cond delay="0"/>
                                          </p:stCondLst>
                                        </p:cTn>
                                        <p:tgtEl>
                                          <p:spTgt spid="28714">
                                            <p:txEl>
                                              <p:pRg st="0" end="0"/>
                                            </p:txEl>
                                          </p:spTgt>
                                        </p:tgtEl>
                                        <p:attrNameLst>
                                          <p:attrName>style.visibility</p:attrName>
                                        </p:attrNameLst>
                                      </p:cBhvr>
                                      <p:to>
                                        <p:strVal val="visible"/>
                                      </p:to>
                                    </p:set>
                                    <p:anim calcmode="lin" valueType="num">
                                      <p:cBhvr>
                                        <p:cTn id="150" dur="500" fill="hold"/>
                                        <p:tgtEl>
                                          <p:spTgt spid="28714">
                                            <p:txEl>
                                              <p:pRg st="0" end="0"/>
                                            </p:txEl>
                                          </p:spTgt>
                                        </p:tgtEl>
                                        <p:attrNameLst>
                                          <p:attrName>ppt_w</p:attrName>
                                        </p:attrNameLst>
                                      </p:cBhvr>
                                      <p:tavLst>
                                        <p:tav tm="0">
                                          <p:val>
                                            <p:fltVal val="0"/>
                                          </p:val>
                                        </p:tav>
                                        <p:tav tm="100000">
                                          <p:val>
                                            <p:strVal val="#ppt_w"/>
                                          </p:val>
                                        </p:tav>
                                      </p:tavLst>
                                    </p:anim>
                                    <p:anim calcmode="lin" valueType="num">
                                      <p:cBhvr>
                                        <p:cTn id="151" dur="500" fill="hold"/>
                                        <p:tgtEl>
                                          <p:spTgt spid="28714">
                                            <p:txEl>
                                              <p:pRg st="0" end="0"/>
                                            </p:txEl>
                                          </p:spTgt>
                                        </p:tgtEl>
                                        <p:attrNameLst>
                                          <p:attrName>ppt_h</p:attrName>
                                        </p:attrNameLst>
                                      </p:cBhvr>
                                      <p:tavLst>
                                        <p:tav tm="0">
                                          <p:val>
                                            <p:fltVal val="0"/>
                                          </p:val>
                                        </p:tav>
                                        <p:tav tm="100000">
                                          <p:val>
                                            <p:strVal val="#ppt_h"/>
                                          </p:val>
                                        </p:tav>
                                      </p:tavLst>
                                    </p:anim>
                                    <p:animEffect transition="in" filter="fade">
                                      <p:cBhvr>
                                        <p:cTn id="152" dur="500"/>
                                        <p:tgtEl>
                                          <p:spTgt spid="28714">
                                            <p:txEl>
                                              <p:pRg st="0" end="0"/>
                                            </p:txEl>
                                          </p:spTgt>
                                        </p:tgtEl>
                                      </p:cBhvr>
                                    </p:animEffect>
                                  </p:childTnLst>
                                </p:cTn>
                              </p:par>
                            </p:childTnLst>
                          </p:cTn>
                        </p:par>
                      </p:childTnLst>
                    </p:cTn>
                  </p:par>
                  <p:par>
                    <p:cTn id="153" fill="hold" nodeType="clickPar">
                      <p:stCondLst>
                        <p:cond delay="indefinite"/>
                      </p:stCondLst>
                      <p:childTnLst>
                        <p:par>
                          <p:cTn id="154" fill="hold" nodeType="withGroup">
                            <p:stCondLst>
                              <p:cond delay="0"/>
                            </p:stCondLst>
                            <p:childTnLst>
                              <p:par>
                                <p:cTn id="155" presetID="53" presetClass="entr" presetSubtype="0" fill="hold" nodeType="clickEffect">
                                  <p:stCondLst>
                                    <p:cond delay="0"/>
                                  </p:stCondLst>
                                  <p:childTnLst>
                                    <p:set>
                                      <p:cBhvr>
                                        <p:cTn id="156" dur="1" fill="hold">
                                          <p:stCondLst>
                                            <p:cond delay="0"/>
                                          </p:stCondLst>
                                        </p:cTn>
                                        <p:tgtEl>
                                          <p:spTgt spid="28715"/>
                                        </p:tgtEl>
                                        <p:attrNameLst>
                                          <p:attrName>style.visibility</p:attrName>
                                        </p:attrNameLst>
                                      </p:cBhvr>
                                      <p:to>
                                        <p:strVal val="visible"/>
                                      </p:to>
                                    </p:set>
                                    <p:anim calcmode="lin" valueType="num">
                                      <p:cBhvr>
                                        <p:cTn id="157" dur="500" fill="hold"/>
                                        <p:tgtEl>
                                          <p:spTgt spid="28715"/>
                                        </p:tgtEl>
                                        <p:attrNameLst>
                                          <p:attrName>ppt_w</p:attrName>
                                        </p:attrNameLst>
                                      </p:cBhvr>
                                      <p:tavLst>
                                        <p:tav tm="0">
                                          <p:val>
                                            <p:fltVal val="0"/>
                                          </p:val>
                                        </p:tav>
                                        <p:tav tm="100000">
                                          <p:val>
                                            <p:strVal val="#ppt_w"/>
                                          </p:val>
                                        </p:tav>
                                      </p:tavLst>
                                    </p:anim>
                                    <p:anim calcmode="lin" valueType="num">
                                      <p:cBhvr>
                                        <p:cTn id="158" dur="500" fill="hold"/>
                                        <p:tgtEl>
                                          <p:spTgt spid="28715"/>
                                        </p:tgtEl>
                                        <p:attrNameLst>
                                          <p:attrName>ppt_h</p:attrName>
                                        </p:attrNameLst>
                                      </p:cBhvr>
                                      <p:tavLst>
                                        <p:tav tm="0">
                                          <p:val>
                                            <p:fltVal val="0"/>
                                          </p:val>
                                        </p:tav>
                                        <p:tav tm="100000">
                                          <p:val>
                                            <p:strVal val="#ppt_h"/>
                                          </p:val>
                                        </p:tav>
                                      </p:tavLst>
                                    </p:anim>
                                    <p:animEffect transition="in" filter="fade">
                                      <p:cBhvr>
                                        <p:cTn id="159" dur="500"/>
                                        <p:tgtEl>
                                          <p:spTgt spid="28715"/>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53" presetClass="entr" presetSubtype="0" fill="hold" nodeType="clickEffect">
                                  <p:stCondLst>
                                    <p:cond delay="0"/>
                                  </p:stCondLst>
                                  <p:childTnLst>
                                    <p:set>
                                      <p:cBhvr>
                                        <p:cTn id="163" dur="1" fill="hold">
                                          <p:stCondLst>
                                            <p:cond delay="0"/>
                                          </p:stCondLst>
                                        </p:cTn>
                                        <p:tgtEl>
                                          <p:spTgt spid="28712"/>
                                        </p:tgtEl>
                                        <p:attrNameLst>
                                          <p:attrName>style.visibility</p:attrName>
                                        </p:attrNameLst>
                                      </p:cBhvr>
                                      <p:to>
                                        <p:strVal val="visible"/>
                                      </p:to>
                                    </p:set>
                                    <p:anim calcmode="lin" valueType="num">
                                      <p:cBhvr>
                                        <p:cTn id="164" dur="500" fill="hold"/>
                                        <p:tgtEl>
                                          <p:spTgt spid="28712"/>
                                        </p:tgtEl>
                                        <p:attrNameLst>
                                          <p:attrName>ppt_w</p:attrName>
                                        </p:attrNameLst>
                                      </p:cBhvr>
                                      <p:tavLst>
                                        <p:tav tm="0">
                                          <p:val>
                                            <p:fltVal val="0"/>
                                          </p:val>
                                        </p:tav>
                                        <p:tav tm="100000">
                                          <p:val>
                                            <p:strVal val="#ppt_w"/>
                                          </p:val>
                                        </p:tav>
                                      </p:tavLst>
                                    </p:anim>
                                    <p:anim calcmode="lin" valueType="num">
                                      <p:cBhvr>
                                        <p:cTn id="165" dur="500" fill="hold"/>
                                        <p:tgtEl>
                                          <p:spTgt spid="28712"/>
                                        </p:tgtEl>
                                        <p:attrNameLst>
                                          <p:attrName>ppt_h</p:attrName>
                                        </p:attrNameLst>
                                      </p:cBhvr>
                                      <p:tavLst>
                                        <p:tav tm="0">
                                          <p:val>
                                            <p:fltVal val="0"/>
                                          </p:val>
                                        </p:tav>
                                        <p:tav tm="100000">
                                          <p:val>
                                            <p:strVal val="#ppt_h"/>
                                          </p:val>
                                        </p:tav>
                                      </p:tavLst>
                                    </p:anim>
                                    <p:animEffect transition="in" filter="fade">
                                      <p:cBhvr>
                                        <p:cTn id="166" dur="500"/>
                                        <p:tgtEl>
                                          <p:spTgt spid="28712"/>
                                        </p:tgtEl>
                                      </p:cBhvr>
                                    </p:animEffect>
                                  </p:childTnLst>
                                </p:cTn>
                              </p:par>
                            </p:childTnLst>
                          </p:cTn>
                        </p:par>
                      </p:childTnLst>
                    </p:cTn>
                  </p:par>
                  <p:par>
                    <p:cTn id="167" fill="hold" nodeType="clickPar">
                      <p:stCondLst>
                        <p:cond delay="indefinite"/>
                      </p:stCondLst>
                      <p:childTnLst>
                        <p:par>
                          <p:cTn id="168" fill="hold" nodeType="withGroup">
                            <p:stCondLst>
                              <p:cond delay="0"/>
                            </p:stCondLst>
                            <p:childTnLst>
                              <p:par>
                                <p:cTn id="169" presetID="53" presetClass="entr" presetSubtype="0" fill="hold" nodeType="clickEffect">
                                  <p:stCondLst>
                                    <p:cond delay="0"/>
                                  </p:stCondLst>
                                  <p:childTnLst>
                                    <p:set>
                                      <p:cBhvr>
                                        <p:cTn id="170" dur="1" fill="hold">
                                          <p:stCondLst>
                                            <p:cond delay="0"/>
                                          </p:stCondLst>
                                        </p:cTn>
                                        <p:tgtEl>
                                          <p:spTgt spid="28713"/>
                                        </p:tgtEl>
                                        <p:attrNameLst>
                                          <p:attrName>style.visibility</p:attrName>
                                        </p:attrNameLst>
                                      </p:cBhvr>
                                      <p:to>
                                        <p:strVal val="visible"/>
                                      </p:to>
                                    </p:set>
                                    <p:anim calcmode="lin" valueType="num">
                                      <p:cBhvr>
                                        <p:cTn id="171" dur="500" fill="hold"/>
                                        <p:tgtEl>
                                          <p:spTgt spid="28713"/>
                                        </p:tgtEl>
                                        <p:attrNameLst>
                                          <p:attrName>ppt_w</p:attrName>
                                        </p:attrNameLst>
                                      </p:cBhvr>
                                      <p:tavLst>
                                        <p:tav tm="0">
                                          <p:val>
                                            <p:fltVal val="0"/>
                                          </p:val>
                                        </p:tav>
                                        <p:tav tm="100000">
                                          <p:val>
                                            <p:strVal val="#ppt_w"/>
                                          </p:val>
                                        </p:tav>
                                      </p:tavLst>
                                    </p:anim>
                                    <p:anim calcmode="lin" valueType="num">
                                      <p:cBhvr>
                                        <p:cTn id="172" dur="500" fill="hold"/>
                                        <p:tgtEl>
                                          <p:spTgt spid="28713"/>
                                        </p:tgtEl>
                                        <p:attrNameLst>
                                          <p:attrName>ppt_h</p:attrName>
                                        </p:attrNameLst>
                                      </p:cBhvr>
                                      <p:tavLst>
                                        <p:tav tm="0">
                                          <p:val>
                                            <p:fltVal val="0"/>
                                          </p:val>
                                        </p:tav>
                                        <p:tav tm="100000">
                                          <p:val>
                                            <p:strVal val="#ppt_h"/>
                                          </p:val>
                                        </p:tav>
                                      </p:tavLst>
                                    </p:anim>
                                    <p:animEffect transition="in" filter="fade">
                                      <p:cBhvr>
                                        <p:cTn id="173" dur="500"/>
                                        <p:tgtEl>
                                          <p:spTgt spid="287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P spid="28677" grpId="0"/>
      <p:bldP spid="28678" grpId="0" build="allAtOnce"/>
      <p:bldP spid="28679" grpId="0"/>
      <p:bldP spid="28694" grpId="0"/>
      <p:bldP spid="28696" grpId="0"/>
      <p:bldP spid="28699" grpId="0"/>
      <p:bldP spid="28700" grpId="0"/>
      <p:bldP spid="28701" grpId="0"/>
      <p:bldP spid="28708" grpId="0"/>
      <p:bldP spid="28709" grpId="0"/>
      <p:bldP spid="28711" grpId="0" animBg="1"/>
      <p:bldP spid="28712" grpId="0"/>
      <p:bldP spid="28713" grpId="0"/>
      <p:bldP spid="28715" grpId="0"/>
      <p:bldP spid="28716" grpId="0"/>
      <p:bldP spid="28718" grpId="0" animBg="1"/>
      <p:bldP spid="287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0" name="Rectangle 30">
            <a:extLst>
              <a:ext uri="{FF2B5EF4-FFF2-40B4-BE49-F238E27FC236}">
                <a16:creationId xmlns:a16="http://schemas.microsoft.com/office/drawing/2014/main" id="{8D7C8054-EA9D-3B4A-6693-E5532F3F813B}"/>
              </a:ext>
            </a:extLst>
          </p:cNvPr>
          <p:cNvSpPr>
            <a:spLocks noChangeArrowheads="1"/>
          </p:cNvSpPr>
          <p:nvPr/>
        </p:nvSpPr>
        <p:spPr bwMode="auto">
          <a:xfrm>
            <a:off x="228600" y="0"/>
            <a:ext cx="411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u="sng">
                <a:solidFill>
                  <a:srgbClr val="008000"/>
                </a:solidFill>
              </a:rPr>
              <a:t>Power in AC Circuit with L, C, R:</a:t>
            </a:r>
          </a:p>
        </p:txBody>
      </p:sp>
      <p:sp>
        <p:nvSpPr>
          <p:cNvPr id="30751" name="Text Box 31">
            <a:extLst>
              <a:ext uri="{FF2B5EF4-FFF2-40B4-BE49-F238E27FC236}">
                <a16:creationId xmlns:a16="http://schemas.microsoft.com/office/drawing/2014/main" id="{0AC1AE9A-74CE-C50B-ED4A-512EF1799454}"/>
              </a:ext>
            </a:extLst>
          </p:cNvPr>
          <p:cNvSpPr txBox="1">
            <a:spLocks noChangeArrowheads="1"/>
          </p:cNvSpPr>
          <p:nvPr/>
        </p:nvSpPr>
        <p:spPr bwMode="auto">
          <a:xfrm>
            <a:off x="304800" y="1066800"/>
            <a:ext cx="53340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Instantaneous Power  =  </a:t>
            </a:r>
            <a:r>
              <a:rPr lang="en-US" altLang="en-US" sz="1800" b="1">
                <a:solidFill>
                  <a:srgbClr val="9900FF"/>
                </a:solidFill>
                <a:latin typeface="CommercialScript BT" pitchFamily="66" charset="0"/>
              </a:rPr>
              <a:t>E </a:t>
            </a:r>
            <a:r>
              <a:rPr lang="en-US" altLang="en-US" sz="1800" b="1">
                <a:solidFill>
                  <a:srgbClr val="9900FF"/>
                </a:solidFill>
              </a:rPr>
              <a:t>I</a:t>
            </a:r>
          </a:p>
          <a:p>
            <a:pPr eaLnBrk="1" hangingPunct="1">
              <a:spcBef>
                <a:spcPct val="50000"/>
              </a:spcBef>
              <a:buFontTx/>
              <a:buNone/>
            </a:pPr>
            <a:r>
              <a:rPr lang="en-US" altLang="en-US" sz="1800" b="1">
                <a:solidFill>
                  <a:srgbClr val="9900FF"/>
                </a:solidFill>
              </a:rPr>
              <a:t>     = </a:t>
            </a:r>
            <a:r>
              <a:rPr lang="en-US" altLang="en-US" sz="1800" b="1">
                <a:solidFill>
                  <a:srgbClr val="9900FF"/>
                </a:solidFill>
                <a:latin typeface="CommercialScript BT" pitchFamily="66" charset="0"/>
              </a:rPr>
              <a:t>E</a:t>
            </a:r>
            <a:r>
              <a:rPr lang="en-US" altLang="en-US" sz="1800" b="1" baseline="-25000">
                <a:solidFill>
                  <a:srgbClr val="9900FF"/>
                </a:solidFill>
              </a:rPr>
              <a:t>0</a:t>
            </a:r>
            <a:r>
              <a:rPr lang="en-US" altLang="en-US" sz="1800" b="1">
                <a:solidFill>
                  <a:srgbClr val="9900FF"/>
                </a:solidFill>
              </a:rPr>
              <a:t> I</a:t>
            </a:r>
            <a:r>
              <a:rPr lang="en-US" altLang="en-US" sz="1800" b="1" baseline="-25000">
                <a:solidFill>
                  <a:srgbClr val="9900FF"/>
                </a:solidFill>
              </a:rPr>
              <a:t>0</a:t>
            </a:r>
            <a:r>
              <a:rPr lang="en-US" altLang="en-US" sz="1800">
                <a:solidFill>
                  <a:srgbClr val="9900FF"/>
                </a:solidFill>
              </a:rPr>
              <a:t> </a:t>
            </a:r>
            <a:r>
              <a:rPr lang="en-US" altLang="en-US" sz="1800" b="1">
                <a:solidFill>
                  <a:srgbClr val="9900FF"/>
                </a:solidFill>
              </a:rPr>
              <a:t>sin </a:t>
            </a:r>
            <a:r>
              <a:rPr lang="el-GR" altLang="en-US" sz="1800" b="1">
                <a:solidFill>
                  <a:srgbClr val="9900FF"/>
                </a:solidFill>
              </a:rPr>
              <a:t>ω</a:t>
            </a:r>
            <a:r>
              <a:rPr lang="en-US" altLang="en-US" sz="1800" b="1">
                <a:solidFill>
                  <a:srgbClr val="9900FF"/>
                </a:solidFill>
              </a:rPr>
              <a:t>t sin (</a:t>
            </a:r>
            <a:r>
              <a:rPr lang="el-GR" altLang="en-US" sz="1800" b="1">
                <a:solidFill>
                  <a:srgbClr val="9900FF"/>
                </a:solidFill>
              </a:rPr>
              <a:t>ω</a:t>
            </a:r>
            <a:r>
              <a:rPr lang="en-US" altLang="en-US" sz="1800" b="1">
                <a:solidFill>
                  <a:srgbClr val="9900FF"/>
                </a:solidFill>
              </a:rPr>
              <a:t>t + </a:t>
            </a:r>
            <a:r>
              <a:rPr lang="el-GR" altLang="en-US" sz="1800" b="1">
                <a:solidFill>
                  <a:srgbClr val="9900FF"/>
                </a:solidFill>
              </a:rPr>
              <a:t>Φ</a:t>
            </a:r>
            <a:r>
              <a:rPr lang="en-US" altLang="en-US" sz="1800" b="1">
                <a:solidFill>
                  <a:srgbClr val="9900FF"/>
                </a:solidFill>
              </a:rPr>
              <a:t>)</a:t>
            </a:r>
            <a:r>
              <a:rPr lang="en-US" altLang="en-US" sz="1800">
                <a:solidFill>
                  <a:srgbClr val="9900FF"/>
                </a:solidFill>
              </a:rPr>
              <a:t> </a:t>
            </a:r>
            <a:endParaRPr lang="en-US" altLang="en-US" sz="1800" b="1">
              <a:solidFill>
                <a:srgbClr val="9900FF"/>
              </a:solidFill>
            </a:endParaRPr>
          </a:p>
          <a:p>
            <a:pPr eaLnBrk="1" hangingPunct="1">
              <a:spcBef>
                <a:spcPct val="50000"/>
              </a:spcBef>
              <a:buFontTx/>
              <a:buNone/>
            </a:pPr>
            <a:r>
              <a:rPr lang="en-US" altLang="en-US" sz="1800" b="1">
                <a:solidFill>
                  <a:srgbClr val="9900FF"/>
                </a:solidFill>
              </a:rPr>
              <a:t>     = </a:t>
            </a:r>
            <a:r>
              <a:rPr lang="en-US" altLang="en-US" sz="1800" b="1">
                <a:solidFill>
                  <a:srgbClr val="9900FF"/>
                </a:solidFill>
                <a:latin typeface="CommercialScript BT" pitchFamily="66" charset="0"/>
              </a:rPr>
              <a:t>E</a:t>
            </a:r>
            <a:r>
              <a:rPr lang="en-US" altLang="en-US" sz="1800" b="1" baseline="-25000">
                <a:solidFill>
                  <a:srgbClr val="9900FF"/>
                </a:solidFill>
              </a:rPr>
              <a:t>0</a:t>
            </a:r>
            <a:r>
              <a:rPr lang="en-US" altLang="en-US" sz="1800" b="1">
                <a:solidFill>
                  <a:srgbClr val="9900FF"/>
                </a:solidFill>
              </a:rPr>
              <a:t> I</a:t>
            </a:r>
            <a:r>
              <a:rPr lang="en-US" altLang="en-US" sz="1800" b="1" baseline="-25000">
                <a:solidFill>
                  <a:srgbClr val="9900FF"/>
                </a:solidFill>
              </a:rPr>
              <a:t>0</a:t>
            </a:r>
            <a:r>
              <a:rPr lang="en-US" altLang="en-US" sz="1800">
                <a:solidFill>
                  <a:srgbClr val="9900FF"/>
                </a:solidFill>
              </a:rPr>
              <a:t> [</a:t>
            </a:r>
            <a:r>
              <a:rPr lang="en-US" altLang="en-US" sz="1800" b="1">
                <a:solidFill>
                  <a:srgbClr val="9900FF"/>
                </a:solidFill>
              </a:rPr>
              <a:t>sin</a:t>
            </a:r>
            <a:r>
              <a:rPr lang="en-US" altLang="en-US" sz="1800" b="1" baseline="30000">
                <a:solidFill>
                  <a:srgbClr val="9900FF"/>
                </a:solidFill>
              </a:rPr>
              <a:t>2</a:t>
            </a:r>
            <a:r>
              <a:rPr lang="en-US" altLang="en-US" sz="1800" b="1">
                <a:solidFill>
                  <a:srgbClr val="9900FF"/>
                </a:solidFill>
              </a:rPr>
              <a:t> </a:t>
            </a:r>
            <a:r>
              <a:rPr lang="el-GR" altLang="en-US" sz="1800" b="1">
                <a:solidFill>
                  <a:srgbClr val="9900FF"/>
                </a:solidFill>
              </a:rPr>
              <a:t>ω</a:t>
            </a:r>
            <a:r>
              <a:rPr lang="en-US" altLang="en-US" sz="1800" b="1">
                <a:solidFill>
                  <a:srgbClr val="9900FF"/>
                </a:solidFill>
              </a:rPr>
              <a:t>t</a:t>
            </a:r>
            <a:r>
              <a:rPr lang="en-US" altLang="en-US" sz="1800">
                <a:solidFill>
                  <a:srgbClr val="9900FF"/>
                </a:solidFill>
              </a:rPr>
              <a:t> </a:t>
            </a:r>
            <a:r>
              <a:rPr lang="en-US" altLang="en-US" sz="1800" b="1">
                <a:solidFill>
                  <a:srgbClr val="9900FF"/>
                </a:solidFill>
              </a:rPr>
              <a:t>cos</a:t>
            </a:r>
            <a:r>
              <a:rPr lang="el-GR" altLang="en-US" sz="1800" b="1">
                <a:solidFill>
                  <a:srgbClr val="9900FF"/>
                </a:solidFill>
              </a:rPr>
              <a:t>Φ</a:t>
            </a:r>
            <a:r>
              <a:rPr lang="en-US" altLang="en-US" sz="1800" b="1">
                <a:solidFill>
                  <a:srgbClr val="9900FF"/>
                </a:solidFill>
              </a:rPr>
              <a:t> + sin </a:t>
            </a:r>
            <a:r>
              <a:rPr lang="el-GR" altLang="en-US" sz="1800" b="1">
                <a:solidFill>
                  <a:srgbClr val="9900FF"/>
                </a:solidFill>
              </a:rPr>
              <a:t>ω</a:t>
            </a:r>
            <a:r>
              <a:rPr lang="en-US" altLang="en-US" sz="1800" b="1">
                <a:solidFill>
                  <a:srgbClr val="9900FF"/>
                </a:solidFill>
              </a:rPr>
              <a:t>t cos</a:t>
            </a:r>
            <a:r>
              <a:rPr lang="el-GR" altLang="en-US" sz="1800" b="1">
                <a:solidFill>
                  <a:srgbClr val="9900FF"/>
                </a:solidFill>
              </a:rPr>
              <a:t>ω</a:t>
            </a:r>
            <a:r>
              <a:rPr lang="en-US" altLang="en-US" sz="1800" b="1">
                <a:solidFill>
                  <a:srgbClr val="9900FF"/>
                </a:solidFill>
              </a:rPr>
              <a:t>t  cos</a:t>
            </a:r>
            <a:r>
              <a:rPr lang="el-GR" altLang="en-US" sz="1800" b="1">
                <a:solidFill>
                  <a:srgbClr val="9900FF"/>
                </a:solidFill>
              </a:rPr>
              <a:t>Φ</a:t>
            </a:r>
            <a:r>
              <a:rPr lang="en-US" altLang="en-US" sz="1800" b="1">
                <a:solidFill>
                  <a:srgbClr val="9900FF"/>
                </a:solidFill>
              </a:rPr>
              <a:t>]</a:t>
            </a:r>
            <a:r>
              <a:rPr lang="en-US" altLang="en-US" sz="1800">
                <a:solidFill>
                  <a:srgbClr val="9900FF"/>
                </a:solidFill>
              </a:rPr>
              <a:t> </a:t>
            </a:r>
          </a:p>
        </p:txBody>
      </p:sp>
      <p:sp>
        <p:nvSpPr>
          <p:cNvPr id="30752" name="Rectangle 32">
            <a:extLst>
              <a:ext uri="{FF2B5EF4-FFF2-40B4-BE49-F238E27FC236}">
                <a16:creationId xmlns:a16="http://schemas.microsoft.com/office/drawing/2014/main" id="{16CE975D-A9AC-409A-5FC8-37CDB4BC5C6D}"/>
              </a:ext>
            </a:extLst>
          </p:cNvPr>
          <p:cNvSpPr>
            <a:spLocks noChangeArrowheads="1"/>
          </p:cNvSpPr>
          <p:nvPr/>
        </p:nvSpPr>
        <p:spPr bwMode="auto">
          <a:xfrm>
            <a:off x="304800" y="395288"/>
            <a:ext cx="1566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p:txBody>
      </p:sp>
      <p:sp>
        <p:nvSpPr>
          <p:cNvPr id="30753" name="Rectangle 33">
            <a:extLst>
              <a:ext uri="{FF2B5EF4-FFF2-40B4-BE49-F238E27FC236}">
                <a16:creationId xmlns:a16="http://schemas.microsoft.com/office/drawing/2014/main" id="{C9B5798B-659C-2256-6413-7B36C2C9B150}"/>
              </a:ext>
            </a:extLst>
          </p:cNvPr>
          <p:cNvSpPr>
            <a:spLocks noChangeArrowheads="1"/>
          </p:cNvSpPr>
          <p:nvPr/>
        </p:nvSpPr>
        <p:spPr bwMode="auto">
          <a:xfrm>
            <a:off x="381000" y="700088"/>
            <a:ext cx="83042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I  = I</a:t>
            </a:r>
            <a:r>
              <a:rPr lang="en-US" altLang="en-US" sz="1800" b="1" baseline="-25000">
                <a:solidFill>
                  <a:srgbClr val="FF0000"/>
                </a:solidFill>
              </a:rPr>
              <a:t>0</a:t>
            </a:r>
            <a:r>
              <a:rPr lang="en-US" altLang="en-US" sz="1800" b="1">
                <a:solidFill>
                  <a:srgbClr val="FF0000"/>
                </a:solidFill>
              </a:rPr>
              <a:t> sin (</a:t>
            </a:r>
            <a:r>
              <a:rPr lang="el-GR" altLang="en-US" sz="1800" b="1">
                <a:solidFill>
                  <a:srgbClr val="FF0000"/>
                </a:solidFill>
              </a:rPr>
              <a:t>ω</a:t>
            </a:r>
            <a:r>
              <a:rPr lang="en-US" altLang="en-US" sz="1800" b="1">
                <a:solidFill>
                  <a:srgbClr val="FF0000"/>
                </a:solidFill>
              </a:rPr>
              <a:t>t + </a:t>
            </a:r>
            <a:r>
              <a:rPr lang="el-GR" altLang="en-US" sz="1800" b="1">
                <a:solidFill>
                  <a:srgbClr val="FF0000"/>
                </a:solidFill>
              </a:rPr>
              <a:t>Φ</a:t>
            </a:r>
            <a:r>
              <a:rPr lang="en-US" altLang="en-US" sz="1800" b="1">
                <a:solidFill>
                  <a:srgbClr val="FF0000"/>
                </a:solidFill>
              </a:rPr>
              <a:t>)     </a:t>
            </a:r>
            <a:r>
              <a:rPr lang="en-US" altLang="en-US" sz="1800" b="1">
                <a:solidFill>
                  <a:srgbClr val="0066FF"/>
                </a:solidFill>
              </a:rPr>
              <a:t>(where </a:t>
            </a:r>
            <a:r>
              <a:rPr lang="el-GR" altLang="en-US" sz="1800" b="1">
                <a:solidFill>
                  <a:srgbClr val="0066FF"/>
                </a:solidFill>
              </a:rPr>
              <a:t>Φ</a:t>
            </a:r>
            <a:r>
              <a:rPr lang="en-US" altLang="en-US" sz="1800" b="1">
                <a:solidFill>
                  <a:srgbClr val="0066FF"/>
                </a:solidFill>
              </a:rPr>
              <a:t> is the phase angle between emf and current) </a:t>
            </a:r>
          </a:p>
        </p:txBody>
      </p:sp>
      <p:sp>
        <p:nvSpPr>
          <p:cNvPr id="30754" name="Text Box 34">
            <a:extLst>
              <a:ext uri="{FF2B5EF4-FFF2-40B4-BE49-F238E27FC236}">
                <a16:creationId xmlns:a16="http://schemas.microsoft.com/office/drawing/2014/main" id="{BA7DF8BD-C4D5-CBA1-0B4A-A901FAD9DBCA}"/>
              </a:ext>
            </a:extLst>
          </p:cNvPr>
          <p:cNvSpPr txBox="1">
            <a:spLocks noChangeArrowheads="1"/>
          </p:cNvSpPr>
          <p:nvPr/>
        </p:nvSpPr>
        <p:spPr bwMode="auto">
          <a:xfrm>
            <a:off x="381000" y="2286000"/>
            <a:ext cx="68580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9933"/>
                </a:solidFill>
              </a:rPr>
              <a:t>If the instantaneous power is assumed to be constant for an infinitesimally small time dt, then the work done is</a:t>
            </a:r>
          </a:p>
          <a:p>
            <a:pPr eaLnBrk="1" hangingPunct="1">
              <a:spcBef>
                <a:spcPct val="50000"/>
              </a:spcBef>
              <a:buFontTx/>
              <a:buNone/>
            </a:pPr>
            <a:r>
              <a:rPr lang="en-US" altLang="en-US" sz="1800" b="1">
                <a:solidFill>
                  <a:srgbClr val="990000"/>
                </a:solidFill>
              </a:rPr>
              <a:t>dW  = </a:t>
            </a:r>
            <a:r>
              <a:rPr lang="en-US" altLang="en-US" sz="1800" b="1">
                <a:solidFill>
                  <a:srgbClr val="990000"/>
                </a:solidFill>
                <a:latin typeface="CommercialScript BT" pitchFamily="66" charset="0"/>
              </a:rPr>
              <a:t>E</a:t>
            </a:r>
            <a:r>
              <a:rPr lang="en-US" altLang="en-US" sz="1800" b="1" baseline="-25000">
                <a:solidFill>
                  <a:srgbClr val="990000"/>
                </a:solidFill>
              </a:rPr>
              <a:t>0</a:t>
            </a:r>
            <a:r>
              <a:rPr lang="en-US" altLang="en-US" sz="1800" b="1">
                <a:solidFill>
                  <a:srgbClr val="990000"/>
                </a:solidFill>
              </a:rPr>
              <a:t> I</a:t>
            </a:r>
            <a:r>
              <a:rPr lang="en-US" altLang="en-US" sz="1800" b="1" baseline="-25000">
                <a:solidFill>
                  <a:srgbClr val="990000"/>
                </a:solidFill>
              </a:rPr>
              <a:t>0</a:t>
            </a:r>
            <a:r>
              <a:rPr lang="en-US" altLang="en-US" sz="1800" b="1">
                <a:solidFill>
                  <a:srgbClr val="990000"/>
                </a:solidFill>
              </a:rPr>
              <a:t> [sin</a:t>
            </a:r>
            <a:r>
              <a:rPr lang="en-US" altLang="en-US" sz="1800" b="1" baseline="30000">
                <a:solidFill>
                  <a:srgbClr val="990000"/>
                </a:solidFill>
              </a:rPr>
              <a:t>2</a:t>
            </a:r>
            <a:r>
              <a:rPr lang="en-US" altLang="en-US" sz="1800" b="1">
                <a:solidFill>
                  <a:srgbClr val="990000"/>
                </a:solidFill>
              </a:rPr>
              <a:t> </a:t>
            </a:r>
            <a:r>
              <a:rPr lang="el-GR" altLang="en-US" sz="1800" b="1">
                <a:solidFill>
                  <a:srgbClr val="990000"/>
                </a:solidFill>
              </a:rPr>
              <a:t>ω</a:t>
            </a:r>
            <a:r>
              <a:rPr lang="en-US" altLang="en-US" sz="1800" b="1">
                <a:solidFill>
                  <a:srgbClr val="990000"/>
                </a:solidFill>
              </a:rPr>
              <a:t>t cos</a:t>
            </a:r>
            <a:r>
              <a:rPr lang="el-GR" altLang="en-US" sz="1800" b="1">
                <a:solidFill>
                  <a:srgbClr val="990000"/>
                </a:solidFill>
              </a:rPr>
              <a:t>Φ</a:t>
            </a:r>
            <a:r>
              <a:rPr lang="en-US" altLang="en-US" sz="1800" b="1">
                <a:solidFill>
                  <a:srgbClr val="990000"/>
                </a:solidFill>
              </a:rPr>
              <a:t> + sin </a:t>
            </a:r>
            <a:r>
              <a:rPr lang="el-GR" altLang="en-US" sz="1800" b="1">
                <a:solidFill>
                  <a:srgbClr val="990000"/>
                </a:solidFill>
              </a:rPr>
              <a:t>ω</a:t>
            </a:r>
            <a:r>
              <a:rPr lang="en-US" altLang="en-US" sz="1800" b="1">
                <a:solidFill>
                  <a:srgbClr val="990000"/>
                </a:solidFill>
              </a:rPr>
              <a:t>t cos</a:t>
            </a:r>
            <a:r>
              <a:rPr lang="el-GR" altLang="en-US" sz="1800" b="1">
                <a:solidFill>
                  <a:srgbClr val="990000"/>
                </a:solidFill>
              </a:rPr>
              <a:t>ω</a:t>
            </a:r>
            <a:r>
              <a:rPr lang="en-US" altLang="en-US" sz="1800" b="1">
                <a:solidFill>
                  <a:srgbClr val="990000"/>
                </a:solidFill>
              </a:rPr>
              <a:t>t  cos</a:t>
            </a:r>
            <a:r>
              <a:rPr lang="el-GR" altLang="en-US" sz="1800" b="1">
                <a:solidFill>
                  <a:srgbClr val="990000"/>
                </a:solidFill>
              </a:rPr>
              <a:t>Φ</a:t>
            </a:r>
            <a:r>
              <a:rPr lang="en-US" altLang="en-US" sz="1800" b="1">
                <a:solidFill>
                  <a:srgbClr val="990000"/>
                </a:solidFill>
              </a:rPr>
              <a:t>]</a:t>
            </a:r>
            <a:r>
              <a:rPr lang="en-US" altLang="en-US" sz="1800" b="1">
                <a:solidFill>
                  <a:srgbClr val="0000FF"/>
                </a:solidFill>
              </a:rPr>
              <a:t> </a:t>
            </a:r>
          </a:p>
        </p:txBody>
      </p:sp>
      <p:sp>
        <p:nvSpPr>
          <p:cNvPr id="30755" name="Text Box 35">
            <a:extLst>
              <a:ext uri="{FF2B5EF4-FFF2-40B4-BE49-F238E27FC236}">
                <a16:creationId xmlns:a16="http://schemas.microsoft.com/office/drawing/2014/main" id="{9027DFBD-353A-6214-07B5-FF53D55EF4B0}"/>
              </a:ext>
            </a:extLst>
          </p:cNvPr>
          <p:cNvSpPr txBox="1">
            <a:spLocks noChangeArrowheads="1"/>
          </p:cNvSpPr>
          <p:nvPr/>
        </p:nvSpPr>
        <p:spPr bwMode="auto">
          <a:xfrm>
            <a:off x="381000" y="3352800"/>
            <a:ext cx="441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00CC"/>
                </a:solidFill>
              </a:rPr>
              <a:t>Work done over a complete cycle is</a:t>
            </a:r>
            <a:r>
              <a:rPr lang="en-US" altLang="en-US" sz="1800" b="1">
                <a:solidFill>
                  <a:srgbClr val="0000FF"/>
                </a:solidFill>
              </a:rPr>
              <a:t> </a:t>
            </a:r>
          </a:p>
        </p:txBody>
      </p:sp>
      <p:grpSp>
        <p:nvGrpSpPr>
          <p:cNvPr id="30764" name="Group 44">
            <a:extLst>
              <a:ext uri="{FF2B5EF4-FFF2-40B4-BE49-F238E27FC236}">
                <a16:creationId xmlns:a16="http://schemas.microsoft.com/office/drawing/2014/main" id="{A3B93642-2FE7-F71B-4124-45DFAC823DF1}"/>
              </a:ext>
            </a:extLst>
          </p:cNvPr>
          <p:cNvGrpSpPr>
            <a:grpSpLocks/>
          </p:cNvGrpSpPr>
          <p:nvPr/>
        </p:nvGrpSpPr>
        <p:grpSpPr bwMode="auto">
          <a:xfrm>
            <a:off x="381000" y="3733800"/>
            <a:ext cx="7620000" cy="701675"/>
            <a:chOff x="240" y="2918"/>
            <a:chExt cx="4800" cy="442"/>
          </a:xfrm>
        </p:grpSpPr>
        <p:sp>
          <p:nvSpPr>
            <p:cNvPr id="27664" name="Text Box 37">
              <a:extLst>
                <a:ext uri="{FF2B5EF4-FFF2-40B4-BE49-F238E27FC236}">
                  <a16:creationId xmlns:a16="http://schemas.microsoft.com/office/drawing/2014/main" id="{A9489916-916C-F0BD-C0EB-E5BBE05CBE5A}"/>
                </a:ext>
              </a:extLst>
            </p:cNvPr>
            <p:cNvSpPr txBox="1">
              <a:spLocks noChangeArrowheads="1"/>
            </p:cNvSpPr>
            <p:nvPr/>
          </p:nvSpPr>
          <p:spPr bwMode="auto">
            <a:xfrm>
              <a:off x="240" y="3024"/>
              <a:ext cx="48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66"/>
                  </a:solidFill>
                </a:rPr>
                <a:t>W = </a:t>
              </a:r>
              <a:r>
                <a:rPr lang="en-US" altLang="en-US" sz="1800" b="1">
                  <a:solidFill>
                    <a:srgbClr val="FF0066"/>
                  </a:solidFill>
                  <a:cs typeface="Arial" panose="020B0604020202020204" pitchFamily="34" charset="0"/>
                </a:rPr>
                <a:t>∫ </a:t>
              </a:r>
              <a:r>
                <a:rPr lang="en-US" altLang="en-US" sz="1800" b="1">
                  <a:solidFill>
                    <a:srgbClr val="FF0066"/>
                  </a:solidFill>
                  <a:latin typeface="CommercialScript BT" pitchFamily="66" charset="0"/>
                </a:rPr>
                <a:t>E</a:t>
              </a:r>
              <a:r>
                <a:rPr lang="en-US" altLang="en-US" sz="1800" b="1" baseline="-25000">
                  <a:solidFill>
                    <a:srgbClr val="FF0066"/>
                  </a:solidFill>
                </a:rPr>
                <a:t>0</a:t>
              </a:r>
              <a:r>
                <a:rPr lang="en-US" altLang="en-US" sz="1800" b="1">
                  <a:solidFill>
                    <a:srgbClr val="FF0066"/>
                  </a:solidFill>
                </a:rPr>
                <a:t> I</a:t>
              </a:r>
              <a:r>
                <a:rPr lang="en-US" altLang="en-US" sz="1800" b="1" baseline="-25000">
                  <a:solidFill>
                    <a:srgbClr val="FF0066"/>
                  </a:solidFill>
                </a:rPr>
                <a:t>0</a:t>
              </a:r>
              <a:r>
                <a:rPr lang="en-US" altLang="en-US" sz="1800">
                  <a:solidFill>
                    <a:srgbClr val="FF0066"/>
                  </a:solidFill>
                </a:rPr>
                <a:t> [</a:t>
              </a:r>
              <a:r>
                <a:rPr lang="en-US" altLang="en-US" sz="1800" b="1">
                  <a:solidFill>
                    <a:srgbClr val="FF0066"/>
                  </a:solidFill>
                </a:rPr>
                <a:t>sin</a:t>
              </a:r>
              <a:r>
                <a:rPr lang="en-US" altLang="en-US" sz="1800" b="1" baseline="30000">
                  <a:solidFill>
                    <a:srgbClr val="FF0066"/>
                  </a:solidFill>
                </a:rPr>
                <a:t>2</a:t>
              </a:r>
              <a:r>
                <a:rPr lang="en-US" altLang="en-US" sz="1800" b="1">
                  <a:solidFill>
                    <a:srgbClr val="FF0066"/>
                  </a:solidFill>
                </a:rPr>
                <a:t> </a:t>
              </a:r>
              <a:r>
                <a:rPr lang="el-GR" altLang="en-US" sz="1800" b="1">
                  <a:solidFill>
                    <a:srgbClr val="FF0066"/>
                  </a:solidFill>
                </a:rPr>
                <a:t>ω</a:t>
              </a:r>
              <a:r>
                <a:rPr lang="en-US" altLang="en-US" sz="1800" b="1">
                  <a:solidFill>
                    <a:srgbClr val="FF0066"/>
                  </a:solidFill>
                </a:rPr>
                <a:t>t</a:t>
              </a:r>
              <a:r>
                <a:rPr lang="en-US" altLang="en-US" sz="1800">
                  <a:solidFill>
                    <a:srgbClr val="FF0066"/>
                  </a:solidFill>
                </a:rPr>
                <a:t> </a:t>
              </a:r>
              <a:r>
                <a:rPr lang="en-US" altLang="en-US" sz="1800" b="1">
                  <a:solidFill>
                    <a:srgbClr val="FF0066"/>
                  </a:solidFill>
                </a:rPr>
                <a:t>cos</a:t>
              </a:r>
              <a:r>
                <a:rPr lang="el-GR" altLang="en-US" sz="1800" b="1">
                  <a:solidFill>
                    <a:srgbClr val="FF0066"/>
                  </a:solidFill>
                </a:rPr>
                <a:t>Φ</a:t>
              </a:r>
              <a:r>
                <a:rPr lang="en-US" altLang="en-US" sz="1800" b="1">
                  <a:solidFill>
                    <a:srgbClr val="FF0066"/>
                  </a:solidFill>
                </a:rPr>
                <a:t> + sin </a:t>
              </a:r>
              <a:r>
                <a:rPr lang="el-GR" altLang="en-US" sz="1800" b="1">
                  <a:solidFill>
                    <a:srgbClr val="FF0066"/>
                  </a:solidFill>
                </a:rPr>
                <a:t>ω</a:t>
              </a:r>
              <a:r>
                <a:rPr lang="en-US" altLang="en-US" sz="1800" b="1">
                  <a:solidFill>
                    <a:srgbClr val="FF0066"/>
                  </a:solidFill>
                </a:rPr>
                <a:t>t cos</a:t>
              </a:r>
              <a:r>
                <a:rPr lang="el-GR" altLang="en-US" sz="1800" b="1">
                  <a:solidFill>
                    <a:srgbClr val="FF0066"/>
                  </a:solidFill>
                </a:rPr>
                <a:t>ω</a:t>
              </a:r>
              <a:r>
                <a:rPr lang="en-US" altLang="en-US" sz="1800" b="1">
                  <a:solidFill>
                    <a:srgbClr val="FF0066"/>
                  </a:solidFill>
                </a:rPr>
                <a:t>t  cos</a:t>
              </a:r>
              <a:r>
                <a:rPr lang="el-GR" altLang="en-US" sz="1800" b="1">
                  <a:solidFill>
                    <a:srgbClr val="FF0066"/>
                  </a:solidFill>
                </a:rPr>
                <a:t>Φ</a:t>
              </a:r>
              <a:r>
                <a:rPr lang="en-US" altLang="en-US" sz="1800" b="1">
                  <a:solidFill>
                    <a:srgbClr val="FF0066"/>
                  </a:solidFill>
                </a:rPr>
                <a:t>]</a:t>
              </a:r>
              <a:r>
                <a:rPr lang="en-US" altLang="en-US" sz="1800">
                  <a:solidFill>
                    <a:srgbClr val="FF0066"/>
                  </a:solidFill>
                </a:rPr>
                <a:t> </a:t>
              </a:r>
              <a:r>
                <a:rPr lang="en-US" altLang="en-US" sz="1800" b="1">
                  <a:solidFill>
                    <a:srgbClr val="FF0066"/>
                  </a:solidFill>
                </a:rPr>
                <a:t>dt</a:t>
              </a:r>
            </a:p>
          </p:txBody>
        </p:sp>
        <p:grpSp>
          <p:nvGrpSpPr>
            <p:cNvPr id="27665" name="Group 38">
              <a:extLst>
                <a:ext uri="{FF2B5EF4-FFF2-40B4-BE49-F238E27FC236}">
                  <a16:creationId xmlns:a16="http://schemas.microsoft.com/office/drawing/2014/main" id="{6048EA92-376E-EE39-36FA-4A965111993F}"/>
                </a:ext>
              </a:extLst>
            </p:cNvPr>
            <p:cNvGrpSpPr>
              <a:grpSpLocks/>
            </p:cNvGrpSpPr>
            <p:nvPr/>
          </p:nvGrpSpPr>
          <p:grpSpPr bwMode="auto">
            <a:xfrm>
              <a:off x="528" y="2918"/>
              <a:ext cx="209" cy="442"/>
              <a:chOff x="576" y="1526"/>
              <a:chExt cx="209" cy="442"/>
            </a:xfrm>
          </p:grpSpPr>
          <p:sp>
            <p:nvSpPr>
              <p:cNvPr id="27666" name="Rectangle 39">
                <a:extLst>
                  <a:ext uri="{FF2B5EF4-FFF2-40B4-BE49-F238E27FC236}">
                    <a16:creationId xmlns:a16="http://schemas.microsoft.com/office/drawing/2014/main" id="{D87187E1-018D-4A7B-D7EC-53CB0B286C34}"/>
                  </a:ext>
                </a:extLst>
              </p:cNvPr>
              <p:cNvSpPr>
                <a:spLocks noChangeArrowheads="1"/>
              </p:cNvSpPr>
              <p:nvPr/>
            </p:nvSpPr>
            <p:spPr bwMode="auto">
              <a:xfrm>
                <a:off x="576" y="1795"/>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solidFill>
                      <a:srgbClr val="FF0000"/>
                    </a:solidFill>
                  </a:rPr>
                  <a:t>0</a:t>
                </a:r>
              </a:p>
            </p:txBody>
          </p:sp>
          <p:sp>
            <p:nvSpPr>
              <p:cNvPr id="27667" name="Rectangle 40">
                <a:extLst>
                  <a:ext uri="{FF2B5EF4-FFF2-40B4-BE49-F238E27FC236}">
                    <a16:creationId xmlns:a16="http://schemas.microsoft.com/office/drawing/2014/main" id="{0917771B-7D41-DA76-12A3-8F04BB992BCD}"/>
                  </a:ext>
                </a:extLst>
              </p:cNvPr>
              <p:cNvSpPr>
                <a:spLocks noChangeArrowheads="1"/>
              </p:cNvSpPr>
              <p:nvPr/>
            </p:nvSpPr>
            <p:spPr bwMode="auto">
              <a:xfrm>
                <a:off x="576" y="1526"/>
                <a:ext cx="20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000" b="1">
                    <a:solidFill>
                      <a:srgbClr val="FF0000"/>
                    </a:solidFill>
                  </a:rPr>
                  <a:t>T</a:t>
                </a:r>
                <a:r>
                  <a:rPr lang="en-US" altLang="en-US" sz="1000">
                    <a:solidFill>
                      <a:srgbClr val="FF0000"/>
                    </a:solidFill>
                  </a:rPr>
                  <a:t>  </a:t>
                </a:r>
              </a:p>
            </p:txBody>
          </p:sp>
        </p:grpSp>
      </p:grpSp>
      <p:sp>
        <p:nvSpPr>
          <p:cNvPr id="30761" name="Text Box 41">
            <a:extLst>
              <a:ext uri="{FF2B5EF4-FFF2-40B4-BE49-F238E27FC236}">
                <a16:creationId xmlns:a16="http://schemas.microsoft.com/office/drawing/2014/main" id="{92BEC44C-3BCF-8660-8267-B416EEB3138F}"/>
              </a:ext>
            </a:extLst>
          </p:cNvPr>
          <p:cNvSpPr txBox="1">
            <a:spLocks noChangeArrowheads="1"/>
          </p:cNvSpPr>
          <p:nvPr/>
        </p:nvSpPr>
        <p:spPr bwMode="auto">
          <a:xfrm>
            <a:off x="381000" y="4343400"/>
            <a:ext cx="266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66"/>
                </a:solidFill>
              </a:rPr>
              <a:t>W = </a:t>
            </a:r>
            <a:r>
              <a:rPr lang="en-US" altLang="en-US" sz="1800" b="1">
                <a:solidFill>
                  <a:srgbClr val="FF0066"/>
                </a:solidFill>
                <a:latin typeface="CommercialScript BT" pitchFamily="66" charset="0"/>
              </a:rPr>
              <a:t>E</a:t>
            </a:r>
            <a:r>
              <a:rPr lang="en-US" altLang="en-US" sz="1800" b="1" baseline="-25000">
                <a:solidFill>
                  <a:srgbClr val="FF0066"/>
                </a:solidFill>
              </a:rPr>
              <a:t>0</a:t>
            </a:r>
            <a:r>
              <a:rPr lang="en-US" altLang="en-US" sz="1800" b="1">
                <a:solidFill>
                  <a:srgbClr val="FF0066"/>
                </a:solidFill>
              </a:rPr>
              <a:t>I</a:t>
            </a:r>
            <a:r>
              <a:rPr lang="en-US" altLang="en-US" sz="1800" b="1" baseline="-25000">
                <a:solidFill>
                  <a:srgbClr val="FF0066"/>
                </a:solidFill>
              </a:rPr>
              <a:t>0</a:t>
            </a:r>
            <a:r>
              <a:rPr lang="en-US" altLang="en-US" sz="1800" b="1">
                <a:solidFill>
                  <a:srgbClr val="FF0066"/>
                </a:solidFill>
              </a:rPr>
              <a:t> cos </a:t>
            </a:r>
            <a:r>
              <a:rPr lang="el-GR" altLang="en-US" sz="1800" b="1">
                <a:solidFill>
                  <a:srgbClr val="FF0066"/>
                </a:solidFill>
              </a:rPr>
              <a:t>Φ</a:t>
            </a:r>
            <a:r>
              <a:rPr lang="en-US" altLang="en-US" sz="1800" b="1">
                <a:solidFill>
                  <a:srgbClr val="FF0066"/>
                </a:solidFill>
              </a:rPr>
              <a:t> x T / 2</a:t>
            </a:r>
          </a:p>
        </p:txBody>
      </p:sp>
      <p:sp>
        <p:nvSpPr>
          <p:cNvPr id="30762" name="Text Box 42">
            <a:extLst>
              <a:ext uri="{FF2B5EF4-FFF2-40B4-BE49-F238E27FC236}">
                <a16:creationId xmlns:a16="http://schemas.microsoft.com/office/drawing/2014/main" id="{CC6BB6DE-5AB2-215D-91F2-468A449BA670}"/>
              </a:ext>
            </a:extLst>
          </p:cNvPr>
          <p:cNvSpPr txBox="1">
            <a:spLocks noChangeArrowheads="1"/>
          </p:cNvSpPr>
          <p:nvPr/>
        </p:nvSpPr>
        <p:spPr bwMode="auto">
          <a:xfrm>
            <a:off x="381000" y="5867400"/>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30763" name="Text Box 43">
            <a:extLst>
              <a:ext uri="{FF2B5EF4-FFF2-40B4-BE49-F238E27FC236}">
                <a16:creationId xmlns:a16="http://schemas.microsoft.com/office/drawing/2014/main" id="{6766E53B-35D7-77FA-A812-B56C9B2881C0}"/>
              </a:ext>
            </a:extLst>
          </p:cNvPr>
          <p:cNvSpPr txBox="1">
            <a:spLocks noChangeArrowheads="1"/>
          </p:cNvSpPr>
          <p:nvPr/>
        </p:nvSpPr>
        <p:spPr bwMode="auto">
          <a:xfrm>
            <a:off x="381000" y="4800600"/>
            <a:ext cx="5029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2"/>
                </a:solidFill>
              </a:rPr>
              <a:t>Average Power over a cycle is   P</a:t>
            </a:r>
            <a:r>
              <a:rPr lang="en-US" altLang="en-US" sz="1800" b="1" baseline="-25000">
                <a:solidFill>
                  <a:schemeClr val="bg2"/>
                </a:solidFill>
              </a:rPr>
              <a:t>av</a:t>
            </a:r>
            <a:r>
              <a:rPr lang="en-US" altLang="en-US" sz="1800" b="1">
                <a:solidFill>
                  <a:schemeClr val="bg2"/>
                </a:solidFill>
              </a:rPr>
              <a:t>  =  W / T</a:t>
            </a:r>
          </a:p>
        </p:txBody>
      </p:sp>
      <p:sp>
        <p:nvSpPr>
          <p:cNvPr id="30766" name="Rectangle 46">
            <a:extLst>
              <a:ext uri="{FF2B5EF4-FFF2-40B4-BE49-F238E27FC236}">
                <a16:creationId xmlns:a16="http://schemas.microsoft.com/office/drawing/2014/main" id="{0A385338-0831-7D7C-1DD6-DED14C021EE5}"/>
              </a:ext>
            </a:extLst>
          </p:cNvPr>
          <p:cNvSpPr>
            <a:spLocks noChangeArrowheads="1"/>
          </p:cNvSpPr>
          <p:nvPr/>
        </p:nvSpPr>
        <p:spPr bwMode="auto">
          <a:xfrm>
            <a:off x="381000" y="5257800"/>
            <a:ext cx="2667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P</a:t>
            </a:r>
            <a:r>
              <a:rPr lang="en-US" altLang="en-US" sz="1800" b="1" baseline="-25000">
                <a:solidFill>
                  <a:srgbClr val="FF0000"/>
                </a:solidFill>
              </a:rPr>
              <a:t>av</a:t>
            </a:r>
            <a:r>
              <a:rPr lang="en-US" altLang="en-US" sz="1800" b="1">
                <a:solidFill>
                  <a:srgbClr val="FF0000"/>
                </a:solidFill>
              </a:rPr>
              <a:t>  = (</a:t>
            </a:r>
            <a:r>
              <a:rPr lang="en-US" altLang="en-US" sz="1800" b="1">
                <a:solidFill>
                  <a:srgbClr val="FF0000"/>
                </a:solidFill>
                <a:latin typeface="CommercialScript BT" pitchFamily="66" charset="0"/>
              </a:rPr>
              <a:t>E</a:t>
            </a:r>
            <a:r>
              <a:rPr lang="en-US" altLang="en-US" sz="1800" b="1" baseline="-25000">
                <a:solidFill>
                  <a:srgbClr val="FF0000"/>
                </a:solidFill>
              </a:rPr>
              <a:t>0</a:t>
            </a:r>
            <a:r>
              <a:rPr lang="en-US" altLang="en-US" sz="1800" b="1">
                <a:solidFill>
                  <a:srgbClr val="FF0000"/>
                </a:solidFill>
              </a:rPr>
              <a:t>I</a:t>
            </a:r>
            <a:r>
              <a:rPr lang="en-US" altLang="en-US" sz="1800" b="1" baseline="-25000">
                <a:solidFill>
                  <a:srgbClr val="FF0000"/>
                </a:solidFill>
              </a:rPr>
              <a:t>0</a:t>
            </a:r>
            <a:r>
              <a:rPr lang="en-US" altLang="en-US" sz="1800" b="1">
                <a:solidFill>
                  <a:srgbClr val="FF0000"/>
                </a:solidFill>
              </a:rPr>
              <a:t>/ 2) cos </a:t>
            </a:r>
            <a:r>
              <a:rPr lang="el-GR" altLang="en-US" sz="1800" b="1">
                <a:solidFill>
                  <a:srgbClr val="FF0000"/>
                </a:solidFill>
              </a:rPr>
              <a:t>Φ</a:t>
            </a:r>
            <a:endParaRPr lang="en-US" altLang="en-US" sz="1800" b="1">
              <a:solidFill>
                <a:srgbClr val="FF0000"/>
              </a:solidFill>
            </a:endParaRPr>
          </a:p>
        </p:txBody>
      </p:sp>
      <p:sp>
        <p:nvSpPr>
          <p:cNvPr id="30767" name="Rectangle 47">
            <a:extLst>
              <a:ext uri="{FF2B5EF4-FFF2-40B4-BE49-F238E27FC236}">
                <a16:creationId xmlns:a16="http://schemas.microsoft.com/office/drawing/2014/main" id="{2537859A-ABAA-CA44-A583-9BF41D2BBF51}"/>
              </a:ext>
            </a:extLst>
          </p:cNvPr>
          <p:cNvSpPr>
            <a:spLocks noChangeArrowheads="1"/>
          </p:cNvSpPr>
          <p:nvPr/>
        </p:nvSpPr>
        <p:spPr bwMode="auto">
          <a:xfrm>
            <a:off x="381000" y="5715000"/>
            <a:ext cx="3124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P</a:t>
            </a:r>
            <a:r>
              <a:rPr lang="en-US" altLang="en-US" sz="1800" b="1" baseline="-25000">
                <a:solidFill>
                  <a:srgbClr val="0000FF"/>
                </a:solidFill>
              </a:rPr>
              <a:t>av</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a:t>
            </a:r>
            <a:r>
              <a:rPr lang="en-US" altLang="en-US" sz="1800" b="1">
                <a:solidFill>
                  <a:srgbClr val="0000FF"/>
                </a:solidFill>
                <a:cs typeface="Arial" panose="020B0604020202020204" pitchFamily="34" charset="0"/>
              </a:rPr>
              <a:t>√2) (</a:t>
            </a:r>
            <a:r>
              <a:rPr lang="en-US" altLang="en-US" sz="1800" b="1">
                <a:solidFill>
                  <a:srgbClr val="0000FF"/>
                </a:solidFill>
              </a:rPr>
              <a:t>I</a:t>
            </a:r>
            <a:r>
              <a:rPr lang="en-US" altLang="en-US" sz="1800" b="1" baseline="-25000">
                <a:solidFill>
                  <a:srgbClr val="0000FF"/>
                </a:solidFill>
              </a:rPr>
              <a:t>0</a:t>
            </a:r>
            <a:r>
              <a:rPr lang="en-US" altLang="en-US" sz="1800" b="1">
                <a:solidFill>
                  <a:srgbClr val="0000FF"/>
                </a:solidFill>
              </a:rPr>
              <a:t>/ </a:t>
            </a:r>
            <a:r>
              <a:rPr lang="en-US" altLang="en-US" sz="1800" b="1">
                <a:solidFill>
                  <a:srgbClr val="0000FF"/>
                </a:solidFill>
                <a:cs typeface="Arial" panose="020B0604020202020204" pitchFamily="34" charset="0"/>
              </a:rPr>
              <a:t>√</a:t>
            </a:r>
            <a:r>
              <a:rPr lang="en-US" altLang="en-US" sz="1800" b="1">
                <a:solidFill>
                  <a:srgbClr val="0000FF"/>
                </a:solidFill>
              </a:rPr>
              <a:t>2) cos </a:t>
            </a:r>
            <a:r>
              <a:rPr lang="el-GR" altLang="en-US" sz="1800" b="1">
                <a:solidFill>
                  <a:srgbClr val="0000FF"/>
                </a:solidFill>
              </a:rPr>
              <a:t>Φ</a:t>
            </a:r>
            <a:endParaRPr lang="en-US" altLang="en-US" sz="1800">
              <a:solidFill>
                <a:srgbClr val="0000FF"/>
              </a:solidFill>
            </a:endParaRPr>
          </a:p>
        </p:txBody>
      </p:sp>
      <p:sp>
        <p:nvSpPr>
          <p:cNvPr id="30768" name="Text Box 48">
            <a:extLst>
              <a:ext uri="{FF2B5EF4-FFF2-40B4-BE49-F238E27FC236}">
                <a16:creationId xmlns:a16="http://schemas.microsoft.com/office/drawing/2014/main" id="{A4CA11A1-40EE-BDF6-C6DE-B3D25AD42408}"/>
              </a:ext>
            </a:extLst>
          </p:cNvPr>
          <p:cNvSpPr txBox="1">
            <a:spLocks noChangeArrowheads="1"/>
          </p:cNvSpPr>
          <p:nvPr/>
        </p:nvSpPr>
        <p:spPr bwMode="auto">
          <a:xfrm>
            <a:off x="3886200" y="5334000"/>
            <a:ext cx="49530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(where </a:t>
            </a:r>
            <a:r>
              <a:rPr lang="en-US" altLang="en-US" sz="1800" b="1">
                <a:solidFill>
                  <a:srgbClr val="990000"/>
                </a:solidFill>
              </a:rPr>
              <a:t>cos </a:t>
            </a:r>
            <a:r>
              <a:rPr lang="el-GR" altLang="en-US" sz="1800" b="1">
                <a:solidFill>
                  <a:srgbClr val="990000"/>
                </a:solidFill>
              </a:rPr>
              <a:t>Φ</a:t>
            </a:r>
            <a:r>
              <a:rPr lang="en-US" altLang="en-US" sz="1800" b="1">
                <a:solidFill>
                  <a:srgbClr val="FF6600"/>
                </a:solidFill>
              </a:rPr>
              <a:t> = R / Z </a:t>
            </a:r>
          </a:p>
          <a:p>
            <a:pPr eaLnBrk="1" hangingPunct="1">
              <a:spcBef>
                <a:spcPct val="50000"/>
              </a:spcBef>
              <a:buFontTx/>
              <a:buNone/>
            </a:pPr>
            <a:r>
              <a:rPr lang="en-US" altLang="en-US" sz="1800" b="1">
                <a:solidFill>
                  <a:srgbClr val="FF6600"/>
                </a:solidFill>
              </a:rPr>
              <a:t>                        = R /√ [R</a:t>
            </a:r>
            <a:r>
              <a:rPr lang="en-US" altLang="en-US" sz="1800" b="1" baseline="30000">
                <a:solidFill>
                  <a:srgbClr val="FF6600"/>
                </a:solidFill>
              </a:rPr>
              <a:t>2</a:t>
            </a:r>
            <a:r>
              <a:rPr lang="en-US" altLang="en-US" sz="1800" b="1">
                <a:solidFill>
                  <a:srgbClr val="FF6600"/>
                </a:solidFill>
              </a:rPr>
              <a:t> + (</a:t>
            </a:r>
            <a:r>
              <a:rPr lang="el-GR" altLang="en-US" sz="1800" b="1">
                <a:solidFill>
                  <a:srgbClr val="FF6600"/>
                </a:solidFill>
              </a:rPr>
              <a:t>ω</a:t>
            </a:r>
            <a:r>
              <a:rPr lang="en-US" altLang="en-US" sz="1800">
                <a:solidFill>
                  <a:srgbClr val="FF6600"/>
                </a:solidFill>
              </a:rPr>
              <a:t> </a:t>
            </a:r>
            <a:r>
              <a:rPr lang="en-US" altLang="en-US" sz="1800" b="1">
                <a:solidFill>
                  <a:srgbClr val="FF6600"/>
                </a:solidFill>
              </a:rPr>
              <a:t>L – 1/</a:t>
            </a:r>
            <a:r>
              <a:rPr lang="el-GR" altLang="en-US" sz="1800" b="1">
                <a:solidFill>
                  <a:srgbClr val="FF6600"/>
                </a:solidFill>
              </a:rPr>
              <a:t>ω</a:t>
            </a:r>
            <a:r>
              <a:rPr lang="en-US" altLang="en-US" sz="1800" b="1">
                <a:solidFill>
                  <a:srgbClr val="FF6600"/>
                </a:solidFill>
              </a:rPr>
              <a:t>C)</a:t>
            </a:r>
            <a:r>
              <a:rPr lang="en-US" altLang="en-US" sz="1800" b="1" baseline="30000">
                <a:solidFill>
                  <a:srgbClr val="FF6600"/>
                </a:solidFill>
              </a:rPr>
              <a:t>2</a:t>
            </a:r>
            <a:r>
              <a:rPr lang="en-US" altLang="en-US" sz="1800" b="1">
                <a:solidFill>
                  <a:srgbClr val="FF6600"/>
                </a:solidFill>
              </a:rPr>
              <a:t>]</a:t>
            </a:r>
            <a:r>
              <a:rPr lang="en-US" altLang="en-US" sz="1800">
                <a:solidFill>
                  <a:srgbClr val="FF6600"/>
                </a:solidFill>
              </a:rPr>
              <a:t>    </a:t>
            </a:r>
            <a:r>
              <a:rPr lang="en-US" altLang="en-US" sz="1800" b="1">
                <a:solidFill>
                  <a:srgbClr val="FF6600"/>
                </a:solidFill>
              </a:rPr>
              <a:t> is called </a:t>
            </a:r>
            <a:r>
              <a:rPr lang="en-US" altLang="en-US" sz="1800" b="1">
                <a:solidFill>
                  <a:srgbClr val="990000"/>
                </a:solidFill>
              </a:rPr>
              <a:t>Power Factor</a:t>
            </a:r>
            <a:r>
              <a:rPr lang="en-US" altLang="en-US" sz="1800" b="1">
                <a:solidFill>
                  <a:srgbClr val="FF6600"/>
                </a:solidFill>
              </a:rPr>
              <a:t>)</a:t>
            </a:r>
          </a:p>
        </p:txBody>
      </p:sp>
      <p:sp>
        <p:nvSpPr>
          <p:cNvPr id="30769" name="Text Box 49">
            <a:extLst>
              <a:ext uri="{FF2B5EF4-FFF2-40B4-BE49-F238E27FC236}">
                <a16:creationId xmlns:a16="http://schemas.microsoft.com/office/drawing/2014/main" id="{E63C3A28-7BF6-FBAD-9B7D-2E65AB83C3FA}"/>
              </a:ext>
            </a:extLst>
          </p:cNvPr>
          <p:cNvSpPr txBox="1">
            <a:spLocks noChangeArrowheads="1"/>
          </p:cNvSpPr>
          <p:nvPr/>
        </p:nvSpPr>
        <p:spPr bwMode="auto">
          <a:xfrm>
            <a:off x="1066800" y="6234113"/>
            <a:ext cx="2133600" cy="395287"/>
          </a:xfrm>
          <a:prstGeom prst="rect">
            <a:avLst/>
          </a:prstGeom>
          <a:solidFill>
            <a:srgbClr val="FFFF99"/>
          </a:solidFill>
          <a:ln w="28575">
            <a:solidFill>
              <a:srgbClr val="33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P</a:t>
            </a:r>
            <a:r>
              <a:rPr lang="en-US" altLang="en-US" sz="1800" b="1" baseline="-25000">
                <a:solidFill>
                  <a:srgbClr val="0000FF"/>
                </a:solidFill>
              </a:rPr>
              <a:t>av</a:t>
            </a:r>
            <a:r>
              <a:rPr lang="en-US" altLang="en-US" sz="1800" b="1">
                <a:solidFill>
                  <a:srgbClr val="9900FF"/>
                </a:solidFill>
              </a:rPr>
              <a:t> = </a:t>
            </a:r>
            <a:r>
              <a:rPr lang="en-US" altLang="en-US" sz="1800" b="1">
                <a:solidFill>
                  <a:srgbClr val="9900FF"/>
                </a:solidFill>
                <a:latin typeface="CommercialScript BT" pitchFamily="66" charset="0"/>
              </a:rPr>
              <a:t>E</a:t>
            </a:r>
            <a:r>
              <a:rPr lang="en-US" altLang="en-US" sz="1800" b="1" baseline="-25000">
                <a:solidFill>
                  <a:srgbClr val="0000FF"/>
                </a:solidFill>
              </a:rPr>
              <a:t>v</a:t>
            </a:r>
            <a:r>
              <a:rPr lang="en-US" altLang="en-US" sz="1800" b="1">
                <a:solidFill>
                  <a:srgbClr val="9900FF"/>
                </a:solidFill>
              </a:rPr>
              <a:t> I</a:t>
            </a:r>
            <a:r>
              <a:rPr lang="en-US" altLang="en-US" sz="1800" b="1" baseline="-25000">
                <a:solidFill>
                  <a:srgbClr val="0000FF"/>
                </a:solidFill>
              </a:rPr>
              <a:t>v </a:t>
            </a:r>
            <a:r>
              <a:rPr lang="en-US" altLang="en-US" sz="1800" b="1">
                <a:solidFill>
                  <a:srgbClr val="9900FF"/>
                </a:solidFill>
              </a:rPr>
              <a:t>cos </a:t>
            </a:r>
            <a:r>
              <a:rPr lang="el-GR" altLang="en-US" sz="1800" b="1">
                <a:solidFill>
                  <a:srgbClr val="9900FF"/>
                </a:solidFill>
              </a:rPr>
              <a:t>Φ</a:t>
            </a:r>
            <a:endParaRPr lang="en-US" altLang="en-US" sz="1800" b="1">
              <a:solidFill>
                <a:srgbClr val="99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30750"/>
                                        </p:tgtEl>
                                        <p:attrNameLst>
                                          <p:attrName>style.visibility</p:attrName>
                                        </p:attrNameLst>
                                      </p:cBhvr>
                                      <p:to>
                                        <p:strVal val="visible"/>
                                      </p:to>
                                    </p:set>
                                    <p:animEffect transition="in" filter="wipe(up)">
                                      <p:cBhvr>
                                        <p:cTn id="7" dur="500"/>
                                        <p:tgtEl>
                                          <p:spTgt spid="307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0752"/>
                                        </p:tgtEl>
                                        <p:attrNameLst>
                                          <p:attrName>style.visibility</p:attrName>
                                        </p:attrNameLst>
                                      </p:cBhvr>
                                      <p:to>
                                        <p:strVal val="visible"/>
                                      </p:to>
                                    </p:set>
                                    <p:animEffect transition="in" filter="wipe(up)">
                                      <p:cBhvr>
                                        <p:cTn id="12" dur="500"/>
                                        <p:tgtEl>
                                          <p:spTgt spid="307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0753"/>
                                        </p:tgtEl>
                                        <p:attrNameLst>
                                          <p:attrName>style.visibility</p:attrName>
                                        </p:attrNameLst>
                                      </p:cBhvr>
                                      <p:to>
                                        <p:strVal val="visible"/>
                                      </p:to>
                                    </p:set>
                                    <p:animEffect transition="in" filter="wipe(up)">
                                      <p:cBhvr>
                                        <p:cTn id="17" dur="500"/>
                                        <p:tgtEl>
                                          <p:spTgt spid="307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30751"/>
                                        </p:tgtEl>
                                        <p:attrNameLst>
                                          <p:attrName>style.visibility</p:attrName>
                                        </p:attrNameLst>
                                      </p:cBhvr>
                                      <p:to>
                                        <p:strVal val="visible"/>
                                      </p:to>
                                    </p:set>
                                    <p:animEffect transition="in" filter="wipe(up)">
                                      <p:cBhvr>
                                        <p:cTn id="22" dur="500"/>
                                        <p:tgtEl>
                                          <p:spTgt spid="307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0754"/>
                                        </p:tgtEl>
                                        <p:attrNameLst>
                                          <p:attrName>style.visibility</p:attrName>
                                        </p:attrNameLst>
                                      </p:cBhvr>
                                      <p:to>
                                        <p:strVal val="visible"/>
                                      </p:to>
                                    </p:set>
                                    <p:animEffect transition="in" filter="wipe(up)">
                                      <p:cBhvr>
                                        <p:cTn id="27" dur="500"/>
                                        <p:tgtEl>
                                          <p:spTgt spid="307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30755"/>
                                        </p:tgtEl>
                                        <p:attrNameLst>
                                          <p:attrName>style.visibility</p:attrName>
                                        </p:attrNameLst>
                                      </p:cBhvr>
                                      <p:to>
                                        <p:strVal val="visible"/>
                                      </p:to>
                                    </p:set>
                                    <p:animEffect transition="in" filter="wipe(up)">
                                      <p:cBhvr>
                                        <p:cTn id="32" dur="500"/>
                                        <p:tgtEl>
                                          <p:spTgt spid="3075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30764"/>
                                        </p:tgtEl>
                                        <p:attrNameLst>
                                          <p:attrName>style.visibility</p:attrName>
                                        </p:attrNameLst>
                                      </p:cBhvr>
                                      <p:to>
                                        <p:strVal val="visible"/>
                                      </p:to>
                                    </p:set>
                                    <p:animEffect transition="in" filter="wipe(up)">
                                      <p:cBhvr>
                                        <p:cTn id="37" dur="500"/>
                                        <p:tgtEl>
                                          <p:spTgt spid="3076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30761"/>
                                        </p:tgtEl>
                                        <p:attrNameLst>
                                          <p:attrName>style.visibility</p:attrName>
                                        </p:attrNameLst>
                                      </p:cBhvr>
                                      <p:to>
                                        <p:strVal val="visible"/>
                                      </p:to>
                                    </p:set>
                                    <p:animEffect transition="in" filter="wipe(up)">
                                      <p:cBhvr>
                                        <p:cTn id="42" dur="500"/>
                                        <p:tgtEl>
                                          <p:spTgt spid="3076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nodePh="1">
                                  <p:stCondLst>
                                    <p:cond delay="0"/>
                                  </p:stCondLst>
                                  <p:endCondLst>
                                    <p:cond evt="begin" delay="0">
                                      <p:tn val="45"/>
                                    </p:cond>
                                  </p:endCondLst>
                                  <p:childTnLst>
                                    <p:set>
                                      <p:cBhvr>
                                        <p:cTn id="46" dur="1" fill="hold">
                                          <p:stCondLst>
                                            <p:cond delay="0"/>
                                          </p:stCondLst>
                                        </p:cTn>
                                        <p:tgtEl>
                                          <p:spTgt spid="30762"/>
                                        </p:tgtEl>
                                        <p:attrNameLst>
                                          <p:attrName>style.visibility</p:attrName>
                                        </p:attrNameLst>
                                      </p:cBhvr>
                                      <p:to>
                                        <p:strVal val="visible"/>
                                      </p:to>
                                    </p:set>
                                    <p:animEffect transition="in" filter="wipe(up)">
                                      <p:cBhvr>
                                        <p:cTn id="47" dur="500"/>
                                        <p:tgtEl>
                                          <p:spTgt spid="3076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30763"/>
                                        </p:tgtEl>
                                        <p:attrNameLst>
                                          <p:attrName>style.visibility</p:attrName>
                                        </p:attrNameLst>
                                      </p:cBhvr>
                                      <p:to>
                                        <p:strVal val="visible"/>
                                      </p:to>
                                    </p:set>
                                    <p:animEffect transition="in" filter="wipe(up)">
                                      <p:cBhvr>
                                        <p:cTn id="52" dur="500"/>
                                        <p:tgtEl>
                                          <p:spTgt spid="3076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1" fill="hold" nodeType="clickEffect">
                                  <p:stCondLst>
                                    <p:cond delay="0"/>
                                  </p:stCondLst>
                                  <p:childTnLst>
                                    <p:set>
                                      <p:cBhvr>
                                        <p:cTn id="56" dur="1" fill="hold">
                                          <p:stCondLst>
                                            <p:cond delay="0"/>
                                          </p:stCondLst>
                                        </p:cTn>
                                        <p:tgtEl>
                                          <p:spTgt spid="30766"/>
                                        </p:tgtEl>
                                        <p:attrNameLst>
                                          <p:attrName>style.visibility</p:attrName>
                                        </p:attrNameLst>
                                      </p:cBhvr>
                                      <p:to>
                                        <p:strVal val="visible"/>
                                      </p:to>
                                    </p:set>
                                    <p:animEffect transition="in" filter="wipe(up)">
                                      <p:cBhvr>
                                        <p:cTn id="57" dur="500"/>
                                        <p:tgtEl>
                                          <p:spTgt spid="3076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30767"/>
                                        </p:tgtEl>
                                        <p:attrNameLst>
                                          <p:attrName>style.visibility</p:attrName>
                                        </p:attrNameLst>
                                      </p:cBhvr>
                                      <p:to>
                                        <p:strVal val="visible"/>
                                      </p:to>
                                    </p:set>
                                    <p:animEffect transition="in" filter="wipe(up)">
                                      <p:cBhvr>
                                        <p:cTn id="62" dur="500"/>
                                        <p:tgtEl>
                                          <p:spTgt spid="3076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nodeType="clickEffect">
                                  <p:stCondLst>
                                    <p:cond delay="0"/>
                                  </p:stCondLst>
                                  <p:childTnLst>
                                    <p:set>
                                      <p:cBhvr>
                                        <p:cTn id="66" dur="1" fill="hold">
                                          <p:stCondLst>
                                            <p:cond delay="0"/>
                                          </p:stCondLst>
                                        </p:cTn>
                                        <p:tgtEl>
                                          <p:spTgt spid="30768"/>
                                        </p:tgtEl>
                                        <p:attrNameLst>
                                          <p:attrName>style.visibility</p:attrName>
                                        </p:attrNameLst>
                                      </p:cBhvr>
                                      <p:to>
                                        <p:strVal val="visible"/>
                                      </p:to>
                                    </p:set>
                                    <p:animEffect transition="in" filter="wipe(up)">
                                      <p:cBhvr>
                                        <p:cTn id="67" dur="500"/>
                                        <p:tgtEl>
                                          <p:spTgt spid="3076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nodeType="clickEffect">
                                  <p:stCondLst>
                                    <p:cond delay="0"/>
                                  </p:stCondLst>
                                  <p:childTnLst>
                                    <p:set>
                                      <p:cBhvr>
                                        <p:cTn id="71" dur="1" fill="hold">
                                          <p:stCondLst>
                                            <p:cond delay="0"/>
                                          </p:stCondLst>
                                        </p:cTn>
                                        <p:tgtEl>
                                          <p:spTgt spid="30769"/>
                                        </p:tgtEl>
                                        <p:attrNameLst>
                                          <p:attrName>style.visibility</p:attrName>
                                        </p:attrNameLst>
                                      </p:cBhvr>
                                      <p:to>
                                        <p:strVal val="visible"/>
                                      </p:to>
                                    </p:set>
                                    <p:anim calcmode="lin" valueType="num">
                                      <p:cBhvr>
                                        <p:cTn id="72" dur="500" fill="hold"/>
                                        <p:tgtEl>
                                          <p:spTgt spid="30769"/>
                                        </p:tgtEl>
                                        <p:attrNameLst>
                                          <p:attrName>ppt_w</p:attrName>
                                        </p:attrNameLst>
                                      </p:cBhvr>
                                      <p:tavLst>
                                        <p:tav tm="0">
                                          <p:val>
                                            <p:fltVal val="0"/>
                                          </p:val>
                                        </p:tav>
                                        <p:tav tm="100000">
                                          <p:val>
                                            <p:strVal val="#ppt_w"/>
                                          </p:val>
                                        </p:tav>
                                      </p:tavLst>
                                    </p:anim>
                                    <p:anim calcmode="lin" valueType="num">
                                      <p:cBhvr>
                                        <p:cTn id="73" dur="500" fill="hold"/>
                                        <p:tgtEl>
                                          <p:spTgt spid="30769"/>
                                        </p:tgtEl>
                                        <p:attrNameLst>
                                          <p:attrName>ppt_h</p:attrName>
                                        </p:attrNameLst>
                                      </p:cBhvr>
                                      <p:tavLst>
                                        <p:tav tm="0">
                                          <p:val>
                                            <p:fltVal val="0"/>
                                          </p:val>
                                        </p:tav>
                                        <p:tav tm="100000">
                                          <p:val>
                                            <p:strVal val="#ppt_h"/>
                                          </p:val>
                                        </p:tav>
                                      </p:tavLst>
                                    </p:anim>
                                    <p:animEffect transition="in" filter="fade">
                                      <p:cBhvr>
                                        <p:cTn id="74" dur="500"/>
                                        <p:tgtEl>
                                          <p:spTgt spid="30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0" grpId="0"/>
      <p:bldP spid="30751" grpId="0"/>
      <p:bldP spid="30752" grpId="0"/>
      <p:bldP spid="30753" grpId="0"/>
      <p:bldP spid="30754" grpId="0"/>
      <p:bldP spid="30755" grpId="0"/>
      <p:bldP spid="30761" grpId="0"/>
      <p:bldP spid="30762" grpId="0"/>
      <p:bldP spid="30763" grpId="0"/>
      <p:bldP spid="30766" grpId="0"/>
      <p:bldP spid="30767" grpId="0"/>
      <p:bldP spid="30768" grpId="0"/>
      <p:bldP spid="3076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47" name="Group 31">
            <a:extLst>
              <a:ext uri="{FF2B5EF4-FFF2-40B4-BE49-F238E27FC236}">
                <a16:creationId xmlns:a16="http://schemas.microsoft.com/office/drawing/2014/main" id="{6E62CF4E-2778-D035-AE24-850F18BEBA70}"/>
              </a:ext>
            </a:extLst>
          </p:cNvPr>
          <p:cNvGrpSpPr>
            <a:grpSpLocks/>
          </p:cNvGrpSpPr>
          <p:nvPr/>
        </p:nvGrpSpPr>
        <p:grpSpPr bwMode="auto">
          <a:xfrm>
            <a:off x="6858000" y="609600"/>
            <a:ext cx="1143000" cy="1066800"/>
            <a:chOff x="4320" y="384"/>
            <a:chExt cx="720" cy="672"/>
          </a:xfrm>
        </p:grpSpPr>
        <p:sp>
          <p:nvSpPr>
            <p:cNvPr id="29726" name="Line 15">
              <a:extLst>
                <a:ext uri="{FF2B5EF4-FFF2-40B4-BE49-F238E27FC236}">
                  <a16:creationId xmlns:a16="http://schemas.microsoft.com/office/drawing/2014/main" id="{DA056E9C-B9E9-0866-D020-C069C9F06199}"/>
                </a:ext>
              </a:extLst>
            </p:cNvPr>
            <p:cNvSpPr>
              <a:spLocks noChangeShapeType="1"/>
            </p:cNvSpPr>
            <p:nvPr/>
          </p:nvSpPr>
          <p:spPr bwMode="auto">
            <a:xfrm flipV="1">
              <a:off x="4320" y="576"/>
              <a:ext cx="720" cy="480"/>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27" name="Text Box 19">
              <a:extLst>
                <a:ext uri="{FF2B5EF4-FFF2-40B4-BE49-F238E27FC236}">
                  <a16:creationId xmlns:a16="http://schemas.microsoft.com/office/drawing/2014/main" id="{54702E07-28EC-176C-99D0-FCC0688FE9C2}"/>
                </a:ext>
              </a:extLst>
            </p:cNvPr>
            <p:cNvSpPr txBox="1">
              <a:spLocks noChangeArrowheads="1"/>
            </p:cNvSpPr>
            <p:nvPr/>
          </p:nvSpPr>
          <p:spPr bwMode="auto">
            <a:xfrm>
              <a:off x="4704" y="384"/>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latin typeface="CommercialScript BT" pitchFamily="66" charset="0"/>
                </a:rPr>
                <a:t>E</a:t>
              </a:r>
              <a:r>
                <a:rPr lang="en-US" altLang="en-US" sz="1800" b="1" baseline="-25000">
                  <a:solidFill>
                    <a:srgbClr val="0000FF"/>
                  </a:solidFill>
                </a:rPr>
                <a:t>v</a:t>
              </a:r>
            </a:p>
          </p:txBody>
        </p:sp>
      </p:grpSp>
      <p:sp>
        <p:nvSpPr>
          <p:cNvPr id="34820" name="Rectangle 4">
            <a:extLst>
              <a:ext uri="{FF2B5EF4-FFF2-40B4-BE49-F238E27FC236}">
                <a16:creationId xmlns:a16="http://schemas.microsoft.com/office/drawing/2014/main" id="{5271BDED-0287-511C-AF78-DAFE87C1122C}"/>
              </a:ext>
            </a:extLst>
          </p:cNvPr>
          <p:cNvSpPr>
            <a:spLocks noChangeArrowheads="1"/>
          </p:cNvSpPr>
          <p:nvPr/>
        </p:nvSpPr>
        <p:spPr bwMode="auto">
          <a:xfrm>
            <a:off x="457200" y="517525"/>
            <a:ext cx="350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u="sng">
                <a:solidFill>
                  <a:srgbClr val="008000"/>
                </a:solidFill>
              </a:rPr>
              <a:t>Power in AC Circuit with R:</a:t>
            </a:r>
          </a:p>
        </p:txBody>
      </p:sp>
      <p:sp>
        <p:nvSpPr>
          <p:cNvPr id="34822" name="Rectangle 6">
            <a:extLst>
              <a:ext uri="{FF2B5EF4-FFF2-40B4-BE49-F238E27FC236}">
                <a16:creationId xmlns:a16="http://schemas.microsoft.com/office/drawing/2014/main" id="{87AC3136-5792-A821-F95C-F3693BAAE8F6}"/>
              </a:ext>
            </a:extLst>
          </p:cNvPr>
          <p:cNvSpPr>
            <a:spLocks noChangeArrowheads="1"/>
          </p:cNvSpPr>
          <p:nvPr/>
        </p:nvSpPr>
        <p:spPr bwMode="auto">
          <a:xfrm>
            <a:off x="457200" y="909638"/>
            <a:ext cx="4419600" cy="160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In R, current and emf are in phase.</a:t>
            </a:r>
          </a:p>
          <a:p>
            <a:pPr eaLnBrk="1" hangingPunct="1">
              <a:spcBef>
                <a:spcPct val="50000"/>
              </a:spcBef>
              <a:buFontTx/>
              <a:buNone/>
            </a:pPr>
            <a:r>
              <a:rPr lang="el-GR" altLang="en-US" sz="1800" b="1">
                <a:solidFill>
                  <a:srgbClr val="0066FF"/>
                </a:solidFill>
              </a:rPr>
              <a:t>Φ</a:t>
            </a:r>
            <a:r>
              <a:rPr lang="en-US" altLang="en-US" sz="1800" b="1">
                <a:solidFill>
                  <a:srgbClr val="0066FF"/>
                </a:solidFill>
              </a:rPr>
              <a:t> = 0</a:t>
            </a:r>
            <a:r>
              <a:rPr lang="en-US" altLang="en-US" sz="1800" b="1">
                <a:solidFill>
                  <a:srgbClr val="0000FF"/>
                </a:solidFill>
              </a:rPr>
              <a:t>° </a:t>
            </a:r>
          </a:p>
          <a:p>
            <a:pPr eaLnBrk="1" hangingPunct="1">
              <a:spcBef>
                <a:spcPct val="50000"/>
              </a:spcBef>
              <a:buFontTx/>
              <a:buNone/>
            </a:pPr>
            <a:r>
              <a:rPr lang="en-US" altLang="en-US" sz="1800" b="1">
                <a:solidFill>
                  <a:srgbClr val="9900FF"/>
                </a:solidFill>
              </a:rPr>
              <a:t>P</a:t>
            </a:r>
            <a:r>
              <a:rPr lang="en-US" altLang="en-US" sz="1800" b="1" baseline="-25000">
                <a:solidFill>
                  <a:srgbClr val="9900FF"/>
                </a:solidFill>
              </a:rPr>
              <a:t>av</a:t>
            </a:r>
            <a:r>
              <a:rPr lang="en-US" altLang="en-US" sz="1800" b="1">
                <a:solidFill>
                  <a:srgbClr val="9900FF"/>
                </a:solidFill>
              </a:rPr>
              <a:t> = </a:t>
            </a:r>
            <a:r>
              <a:rPr lang="en-US" altLang="en-US" sz="1800" b="1">
                <a:solidFill>
                  <a:srgbClr val="9900FF"/>
                </a:solidFill>
                <a:latin typeface="CommercialScript BT" pitchFamily="66" charset="0"/>
              </a:rPr>
              <a:t>E</a:t>
            </a:r>
            <a:r>
              <a:rPr lang="en-US" altLang="en-US" sz="1800" b="1" baseline="-25000">
                <a:solidFill>
                  <a:srgbClr val="9900FF"/>
                </a:solidFill>
              </a:rPr>
              <a:t>v</a:t>
            </a:r>
            <a:r>
              <a:rPr lang="en-US" altLang="en-US" sz="1800" b="1">
                <a:solidFill>
                  <a:srgbClr val="9900FF"/>
                </a:solidFill>
              </a:rPr>
              <a:t> I</a:t>
            </a:r>
            <a:r>
              <a:rPr lang="en-US" altLang="en-US" sz="1800" b="1" baseline="-25000">
                <a:solidFill>
                  <a:srgbClr val="9900FF"/>
                </a:solidFill>
              </a:rPr>
              <a:t>v</a:t>
            </a:r>
            <a:r>
              <a:rPr lang="en-US" altLang="en-US" sz="1800" b="1">
                <a:solidFill>
                  <a:srgbClr val="9900FF"/>
                </a:solidFill>
              </a:rPr>
              <a:t> cos </a:t>
            </a:r>
            <a:r>
              <a:rPr lang="el-GR" altLang="en-US" sz="1800" b="1">
                <a:solidFill>
                  <a:srgbClr val="9900FF"/>
                </a:solidFill>
              </a:rPr>
              <a:t>Φ</a:t>
            </a:r>
            <a:r>
              <a:rPr lang="en-US" altLang="en-US" sz="1800" b="1">
                <a:solidFill>
                  <a:srgbClr val="9900FF"/>
                </a:solidFill>
              </a:rPr>
              <a:t> = </a:t>
            </a:r>
            <a:r>
              <a:rPr lang="en-US" altLang="en-US" sz="1800" b="1">
                <a:solidFill>
                  <a:srgbClr val="9900FF"/>
                </a:solidFill>
                <a:latin typeface="CommercialScript BT" pitchFamily="66" charset="0"/>
              </a:rPr>
              <a:t>E</a:t>
            </a:r>
            <a:r>
              <a:rPr lang="en-US" altLang="en-US" sz="1800" b="1" baseline="-25000">
                <a:solidFill>
                  <a:srgbClr val="9900FF"/>
                </a:solidFill>
              </a:rPr>
              <a:t>v</a:t>
            </a:r>
            <a:r>
              <a:rPr lang="en-US" altLang="en-US" sz="1800" b="1">
                <a:solidFill>
                  <a:srgbClr val="9900FF"/>
                </a:solidFill>
              </a:rPr>
              <a:t> I</a:t>
            </a:r>
            <a:r>
              <a:rPr lang="en-US" altLang="en-US" sz="1800" b="1" baseline="-25000">
                <a:solidFill>
                  <a:srgbClr val="9900FF"/>
                </a:solidFill>
              </a:rPr>
              <a:t>v</a:t>
            </a:r>
            <a:r>
              <a:rPr lang="en-US" altLang="en-US" sz="1800" b="1">
                <a:solidFill>
                  <a:srgbClr val="9900FF"/>
                </a:solidFill>
              </a:rPr>
              <a:t> cos</a:t>
            </a:r>
            <a:r>
              <a:rPr lang="en-US" altLang="en-US" sz="1800">
                <a:solidFill>
                  <a:srgbClr val="9900FF"/>
                </a:solidFill>
              </a:rPr>
              <a:t> </a:t>
            </a:r>
            <a:r>
              <a:rPr lang="en-US" altLang="en-US" sz="1800" b="1">
                <a:solidFill>
                  <a:srgbClr val="9900FF"/>
                </a:solidFill>
              </a:rPr>
              <a:t>0°</a:t>
            </a:r>
            <a:r>
              <a:rPr lang="en-US" altLang="en-US" sz="1800">
                <a:solidFill>
                  <a:srgbClr val="9900FF"/>
                </a:solidFill>
              </a:rPr>
              <a:t>  </a:t>
            </a:r>
            <a:r>
              <a:rPr lang="en-US" altLang="en-US" sz="1800" b="1">
                <a:solidFill>
                  <a:srgbClr val="9900FF"/>
                </a:solidFill>
              </a:rPr>
              <a:t>=</a:t>
            </a:r>
            <a:r>
              <a:rPr lang="en-US" altLang="en-US" sz="1800">
                <a:solidFill>
                  <a:srgbClr val="9900FF"/>
                </a:solidFill>
              </a:rPr>
              <a:t>  </a:t>
            </a:r>
            <a:r>
              <a:rPr lang="en-US" altLang="en-US" sz="1800" b="1">
                <a:solidFill>
                  <a:srgbClr val="9900FF"/>
                </a:solidFill>
                <a:latin typeface="CommercialScript BT" pitchFamily="66" charset="0"/>
              </a:rPr>
              <a:t>E</a:t>
            </a:r>
            <a:r>
              <a:rPr lang="en-US" altLang="en-US" sz="1800" b="1" baseline="-25000">
                <a:solidFill>
                  <a:srgbClr val="9900FF"/>
                </a:solidFill>
              </a:rPr>
              <a:t>v</a:t>
            </a:r>
            <a:r>
              <a:rPr lang="en-US" altLang="en-US" sz="1800" b="1">
                <a:solidFill>
                  <a:srgbClr val="9900FF"/>
                </a:solidFill>
              </a:rPr>
              <a:t> I</a:t>
            </a:r>
            <a:r>
              <a:rPr lang="en-US" altLang="en-US" sz="1800" b="1" baseline="-25000">
                <a:solidFill>
                  <a:srgbClr val="9900FF"/>
                </a:solidFill>
              </a:rPr>
              <a:t>v</a:t>
            </a:r>
            <a:r>
              <a:rPr lang="en-US" altLang="en-US" sz="1800">
                <a:solidFill>
                  <a:srgbClr val="9900FF"/>
                </a:solidFill>
              </a:rPr>
              <a:t> </a:t>
            </a:r>
            <a:endParaRPr lang="en-US" altLang="en-US" sz="1800" b="1">
              <a:solidFill>
                <a:srgbClr val="9900FF"/>
              </a:solidFill>
            </a:endParaRPr>
          </a:p>
          <a:p>
            <a:pPr eaLnBrk="1" hangingPunct="1">
              <a:spcBef>
                <a:spcPct val="50000"/>
              </a:spcBef>
              <a:buFontTx/>
              <a:buNone/>
            </a:pPr>
            <a:endParaRPr lang="en-US" altLang="en-US" sz="1800" b="1">
              <a:solidFill>
                <a:srgbClr val="9900FF"/>
              </a:solidFill>
            </a:endParaRPr>
          </a:p>
        </p:txBody>
      </p:sp>
      <p:sp>
        <p:nvSpPr>
          <p:cNvPr id="34823" name="Rectangle 7">
            <a:extLst>
              <a:ext uri="{FF2B5EF4-FFF2-40B4-BE49-F238E27FC236}">
                <a16:creationId xmlns:a16="http://schemas.microsoft.com/office/drawing/2014/main" id="{F6D62AB7-E849-F8BA-8326-52AE9B8A2EBC}"/>
              </a:ext>
            </a:extLst>
          </p:cNvPr>
          <p:cNvSpPr>
            <a:spLocks noChangeArrowheads="1"/>
          </p:cNvSpPr>
          <p:nvPr/>
        </p:nvSpPr>
        <p:spPr bwMode="auto">
          <a:xfrm>
            <a:off x="457200" y="2117725"/>
            <a:ext cx="350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u="sng">
                <a:solidFill>
                  <a:srgbClr val="CC3300"/>
                </a:solidFill>
              </a:rPr>
              <a:t>Power in AC Circuit with L:</a:t>
            </a:r>
          </a:p>
        </p:txBody>
      </p:sp>
      <p:sp>
        <p:nvSpPr>
          <p:cNvPr id="34824" name="Rectangle 8">
            <a:extLst>
              <a:ext uri="{FF2B5EF4-FFF2-40B4-BE49-F238E27FC236}">
                <a16:creationId xmlns:a16="http://schemas.microsoft.com/office/drawing/2014/main" id="{6E76D3F9-E0CF-732D-154F-C259EF551D1A}"/>
              </a:ext>
            </a:extLst>
          </p:cNvPr>
          <p:cNvSpPr>
            <a:spLocks noChangeArrowheads="1"/>
          </p:cNvSpPr>
          <p:nvPr/>
        </p:nvSpPr>
        <p:spPr bwMode="auto">
          <a:xfrm>
            <a:off x="457200" y="2617788"/>
            <a:ext cx="434340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2"/>
                </a:solidFill>
              </a:rPr>
              <a:t>In L, current lags behind  emf  by </a:t>
            </a:r>
            <a:r>
              <a:rPr lang="el-GR" altLang="en-US" sz="1800" b="1">
                <a:solidFill>
                  <a:schemeClr val="bg2"/>
                </a:solidFill>
              </a:rPr>
              <a:t>π</a:t>
            </a:r>
            <a:r>
              <a:rPr lang="en-US" altLang="en-US" sz="1800" b="1">
                <a:solidFill>
                  <a:schemeClr val="bg2"/>
                </a:solidFill>
              </a:rPr>
              <a:t>/2.</a:t>
            </a:r>
          </a:p>
          <a:p>
            <a:pPr eaLnBrk="1" hangingPunct="1">
              <a:spcBef>
                <a:spcPct val="50000"/>
              </a:spcBef>
              <a:buFontTx/>
              <a:buNone/>
            </a:pPr>
            <a:r>
              <a:rPr lang="el-GR" altLang="en-US" sz="1800" b="1">
                <a:solidFill>
                  <a:schemeClr val="bg2"/>
                </a:solidFill>
              </a:rPr>
              <a:t>Φ</a:t>
            </a:r>
            <a:r>
              <a:rPr lang="en-US" altLang="en-US" sz="1800" b="1">
                <a:solidFill>
                  <a:schemeClr val="bg2"/>
                </a:solidFill>
              </a:rPr>
              <a:t> = -  </a:t>
            </a:r>
            <a:r>
              <a:rPr lang="el-GR" altLang="en-US" sz="1800" b="1">
                <a:solidFill>
                  <a:schemeClr val="bg2"/>
                </a:solidFill>
              </a:rPr>
              <a:t>π</a:t>
            </a:r>
            <a:r>
              <a:rPr lang="en-US" altLang="en-US" sz="1800" b="1">
                <a:solidFill>
                  <a:schemeClr val="bg2"/>
                </a:solidFill>
              </a:rPr>
              <a:t>/2</a:t>
            </a:r>
          </a:p>
          <a:p>
            <a:pPr eaLnBrk="1" hangingPunct="1">
              <a:spcBef>
                <a:spcPct val="50000"/>
              </a:spcBef>
              <a:buFontTx/>
              <a:buNone/>
            </a:pPr>
            <a:r>
              <a:rPr lang="en-US" altLang="en-US" sz="1800" b="1">
                <a:solidFill>
                  <a:srgbClr val="9900FF"/>
                </a:solidFill>
              </a:rPr>
              <a:t>P</a:t>
            </a:r>
            <a:r>
              <a:rPr lang="en-US" altLang="en-US" sz="1800" b="1" baseline="-25000">
                <a:solidFill>
                  <a:srgbClr val="9900FF"/>
                </a:solidFill>
              </a:rPr>
              <a:t>av</a:t>
            </a:r>
            <a:r>
              <a:rPr lang="en-US" altLang="en-US" sz="1800" b="1">
                <a:solidFill>
                  <a:srgbClr val="9900FF"/>
                </a:solidFill>
              </a:rPr>
              <a:t> = </a:t>
            </a:r>
            <a:r>
              <a:rPr lang="en-US" altLang="en-US" sz="1800" b="1">
                <a:solidFill>
                  <a:srgbClr val="9900FF"/>
                </a:solidFill>
                <a:latin typeface="CommercialScript BT" pitchFamily="66" charset="0"/>
              </a:rPr>
              <a:t>E</a:t>
            </a:r>
            <a:r>
              <a:rPr lang="en-US" altLang="en-US" sz="1800" b="1" baseline="-25000">
                <a:solidFill>
                  <a:srgbClr val="9900FF"/>
                </a:solidFill>
              </a:rPr>
              <a:t>v</a:t>
            </a:r>
            <a:r>
              <a:rPr lang="en-US" altLang="en-US" sz="1800" b="1">
                <a:solidFill>
                  <a:srgbClr val="9900FF"/>
                </a:solidFill>
              </a:rPr>
              <a:t> I</a:t>
            </a:r>
            <a:r>
              <a:rPr lang="en-US" altLang="en-US" sz="1800" b="1" baseline="-25000">
                <a:solidFill>
                  <a:srgbClr val="9900FF"/>
                </a:solidFill>
              </a:rPr>
              <a:t>v</a:t>
            </a:r>
            <a:r>
              <a:rPr lang="en-US" altLang="en-US" sz="1800" b="1">
                <a:solidFill>
                  <a:srgbClr val="9900FF"/>
                </a:solidFill>
              </a:rPr>
              <a:t> cos (-</a:t>
            </a:r>
            <a:r>
              <a:rPr lang="el-GR" altLang="en-US" sz="1800" b="1">
                <a:solidFill>
                  <a:srgbClr val="9900FF"/>
                </a:solidFill>
              </a:rPr>
              <a:t>π</a:t>
            </a:r>
            <a:r>
              <a:rPr lang="en-US" altLang="en-US" sz="1800" b="1">
                <a:solidFill>
                  <a:srgbClr val="9900FF"/>
                </a:solidFill>
              </a:rPr>
              <a:t>/2) = </a:t>
            </a:r>
            <a:r>
              <a:rPr lang="en-US" altLang="en-US" sz="1800" b="1">
                <a:solidFill>
                  <a:srgbClr val="9900FF"/>
                </a:solidFill>
                <a:latin typeface="CommercialScript BT" pitchFamily="66" charset="0"/>
              </a:rPr>
              <a:t>E</a:t>
            </a:r>
            <a:r>
              <a:rPr lang="en-US" altLang="en-US" sz="1800" b="1" baseline="-25000">
                <a:solidFill>
                  <a:srgbClr val="9900FF"/>
                </a:solidFill>
              </a:rPr>
              <a:t>v</a:t>
            </a:r>
            <a:r>
              <a:rPr lang="en-US" altLang="en-US" sz="1800" b="1">
                <a:solidFill>
                  <a:srgbClr val="9900FF"/>
                </a:solidFill>
              </a:rPr>
              <a:t> I</a:t>
            </a:r>
            <a:r>
              <a:rPr lang="en-US" altLang="en-US" sz="1800" b="1" baseline="-25000">
                <a:solidFill>
                  <a:srgbClr val="9900FF"/>
                </a:solidFill>
              </a:rPr>
              <a:t>v</a:t>
            </a:r>
            <a:r>
              <a:rPr lang="en-US" altLang="en-US" sz="1800" b="1">
                <a:solidFill>
                  <a:srgbClr val="9900FF"/>
                </a:solidFill>
              </a:rPr>
              <a:t> (0)</a:t>
            </a:r>
            <a:r>
              <a:rPr lang="en-US" altLang="en-US" sz="1800">
                <a:solidFill>
                  <a:srgbClr val="9900FF"/>
                </a:solidFill>
              </a:rPr>
              <a:t>  </a:t>
            </a:r>
            <a:r>
              <a:rPr lang="en-US" altLang="en-US" sz="1800" b="1">
                <a:solidFill>
                  <a:srgbClr val="9900FF"/>
                </a:solidFill>
              </a:rPr>
              <a:t>=</a:t>
            </a:r>
            <a:r>
              <a:rPr lang="en-US" altLang="en-US" sz="1800">
                <a:solidFill>
                  <a:srgbClr val="9900FF"/>
                </a:solidFill>
              </a:rPr>
              <a:t>  </a:t>
            </a:r>
            <a:r>
              <a:rPr lang="en-US" altLang="en-US" sz="1800" b="1">
                <a:solidFill>
                  <a:srgbClr val="9900FF"/>
                </a:solidFill>
              </a:rPr>
              <a:t>0</a:t>
            </a:r>
            <a:r>
              <a:rPr lang="en-US" altLang="en-US" sz="1800">
                <a:solidFill>
                  <a:srgbClr val="9900FF"/>
                </a:solidFill>
              </a:rPr>
              <a:t> </a:t>
            </a:r>
            <a:endParaRPr lang="en-US" altLang="en-US" sz="1800" b="1">
              <a:solidFill>
                <a:srgbClr val="9900FF"/>
              </a:solidFill>
            </a:endParaRPr>
          </a:p>
        </p:txBody>
      </p:sp>
      <p:sp>
        <p:nvSpPr>
          <p:cNvPr id="34825" name="Rectangle 9">
            <a:extLst>
              <a:ext uri="{FF2B5EF4-FFF2-40B4-BE49-F238E27FC236}">
                <a16:creationId xmlns:a16="http://schemas.microsoft.com/office/drawing/2014/main" id="{A48A3764-47CE-563D-69AF-16F4EDF05A03}"/>
              </a:ext>
            </a:extLst>
          </p:cNvPr>
          <p:cNvSpPr>
            <a:spLocks noChangeArrowheads="1"/>
          </p:cNvSpPr>
          <p:nvPr/>
        </p:nvSpPr>
        <p:spPr bwMode="auto">
          <a:xfrm>
            <a:off x="457200" y="3870325"/>
            <a:ext cx="350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u="sng">
                <a:solidFill>
                  <a:srgbClr val="0000FF"/>
                </a:solidFill>
              </a:rPr>
              <a:t>Power in AC Circuit with C:</a:t>
            </a:r>
          </a:p>
        </p:txBody>
      </p:sp>
      <p:sp>
        <p:nvSpPr>
          <p:cNvPr id="34826" name="Rectangle 10">
            <a:extLst>
              <a:ext uri="{FF2B5EF4-FFF2-40B4-BE49-F238E27FC236}">
                <a16:creationId xmlns:a16="http://schemas.microsoft.com/office/drawing/2014/main" id="{5B57D644-527E-D14F-79DF-B332FDDF02C1}"/>
              </a:ext>
            </a:extLst>
          </p:cNvPr>
          <p:cNvSpPr>
            <a:spLocks noChangeArrowheads="1"/>
          </p:cNvSpPr>
          <p:nvPr/>
        </p:nvSpPr>
        <p:spPr bwMode="auto">
          <a:xfrm>
            <a:off x="457200" y="4294188"/>
            <a:ext cx="426720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6600"/>
                </a:solidFill>
              </a:rPr>
              <a:t>In C, current leads emf  by </a:t>
            </a:r>
            <a:r>
              <a:rPr lang="el-GR" altLang="en-US" sz="1800" b="1">
                <a:solidFill>
                  <a:srgbClr val="FF6600"/>
                </a:solidFill>
              </a:rPr>
              <a:t>π</a:t>
            </a:r>
            <a:r>
              <a:rPr lang="en-US" altLang="en-US" sz="1800" b="1">
                <a:solidFill>
                  <a:srgbClr val="FF6600"/>
                </a:solidFill>
              </a:rPr>
              <a:t>/2.</a:t>
            </a:r>
          </a:p>
          <a:p>
            <a:pPr eaLnBrk="1" hangingPunct="1">
              <a:spcBef>
                <a:spcPct val="50000"/>
              </a:spcBef>
              <a:buFontTx/>
              <a:buNone/>
            </a:pPr>
            <a:r>
              <a:rPr lang="el-GR" altLang="en-US" sz="1800" b="1">
                <a:solidFill>
                  <a:srgbClr val="FF6600"/>
                </a:solidFill>
              </a:rPr>
              <a:t>Φ</a:t>
            </a:r>
            <a:r>
              <a:rPr lang="en-US" altLang="en-US" sz="1800" b="1">
                <a:solidFill>
                  <a:srgbClr val="FF6600"/>
                </a:solidFill>
              </a:rPr>
              <a:t> = + </a:t>
            </a:r>
            <a:r>
              <a:rPr lang="el-GR" altLang="en-US" sz="1800" b="1">
                <a:solidFill>
                  <a:srgbClr val="FF6600"/>
                </a:solidFill>
              </a:rPr>
              <a:t>π</a:t>
            </a:r>
            <a:r>
              <a:rPr lang="en-US" altLang="en-US" sz="1800" b="1">
                <a:solidFill>
                  <a:srgbClr val="FF6600"/>
                </a:solidFill>
              </a:rPr>
              <a:t>/2</a:t>
            </a:r>
          </a:p>
          <a:p>
            <a:pPr eaLnBrk="1" hangingPunct="1">
              <a:spcBef>
                <a:spcPct val="50000"/>
              </a:spcBef>
              <a:buFontTx/>
              <a:buNone/>
            </a:pPr>
            <a:r>
              <a:rPr lang="en-US" altLang="en-US" sz="1800" b="1">
                <a:solidFill>
                  <a:srgbClr val="9900FF"/>
                </a:solidFill>
              </a:rPr>
              <a:t>P</a:t>
            </a:r>
            <a:r>
              <a:rPr lang="en-US" altLang="en-US" sz="1800" b="1" baseline="-25000">
                <a:solidFill>
                  <a:srgbClr val="9900FF"/>
                </a:solidFill>
              </a:rPr>
              <a:t>av</a:t>
            </a:r>
            <a:r>
              <a:rPr lang="en-US" altLang="en-US" sz="1800" b="1">
                <a:solidFill>
                  <a:srgbClr val="9900FF"/>
                </a:solidFill>
              </a:rPr>
              <a:t> = </a:t>
            </a:r>
            <a:r>
              <a:rPr lang="en-US" altLang="en-US" sz="1800" b="1">
                <a:solidFill>
                  <a:srgbClr val="9900FF"/>
                </a:solidFill>
                <a:latin typeface="CommercialScript BT" pitchFamily="66" charset="0"/>
              </a:rPr>
              <a:t>E</a:t>
            </a:r>
            <a:r>
              <a:rPr lang="en-US" altLang="en-US" sz="1800" b="1" baseline="-25000">
                <a:solidFill>
                  <a:srgbClr val="9900FF"/>
                </a:solidFill>
              </a:rPr>
              <a:t>v</a:t>
            </a:r>
            <a:r>
              <a:rPr lang="en-US" altLang="en-US" sz="1800" b="1">
                <a:solidFill>
                  <a:srgbClr val="9900FF"/>
                </a:solidFill>
              </a:rPr>
              <a:t> I</a:t>
            </a:r>
            <a:r>
              <a:rPr lang="en-US" altLang="en-US" sz="1800" b="1" baseline="-25000">
                <a:solidFill>
                  <a:srgbClr val="9900FF"/>
                </a:solidFill>
              </a:rPr>
              <a:t>v</a:t>
            </a:r>
            <a:r>
              <a:rPr lang="en-US" altLang="en-US" sz="1800" b="1">
                <a:solidFill>
                  <a:srgbClr val="9900FF"/>
                </a:solidFill>
              </a:rPr>
              <a:t> cos (</a:t>
            </a:r>
            <a:r>
              <a:rPr lang="el-GR" altLang="en-US" sz="1800" b="1">
                <a:solidFill>
                  <a:srgbClr val="9900FF"/>
                </a:solidFill>
              </a:rPr>
              <a:t>π</a:t>
            </a:r>
            <a:r>
              <a:rPr lang="en-US" altLang="en-US" sz="1800" b="1">
                <a:solidFill>
                  <a:srgbClr val="9900FF"/>
                </a:solidFill>
              </a:rPr>
              <a:t>/2) = </a:t>
            </a:r>
            <a:r>
              <a:rPr lang="en-US" altLang="en-US" sz="1800" b="1">
                <a:solidFill>
                  <a:srgbClr val="9900FF"/>
                </a:solidFill>
                <a:latin typeface="CommercialScript BT" pitchFamily="66" charset="0"/>
              </a:rPr>
              <a:t>E</a:t>
            </a:r>
            <a:r>
              <a:rPr lang="en-US" altLang="en-US" sz="1800" b="1" baseline="-25000">
                <a:solidFill>
                  <a:srgbClr val="9900FF"/>
                </a:solidFill>
              </a:rPr>
              <a:t>v</a:t>
            </a:r>
            <a:r>
              <a:rPr lang="en-US" altLang="en-US" sz="1800" b="1">
                <a:solidFill>
                  <a:srgbClr val="9900FF"/>
                </a:solidFill>
              </a:rPr>
              <a:t> I</a:t>
            </a:r>
            <a:r>
              <a:rPr lang="en-US" altLang="en-US" sz="1800" b="1" baseline="-25000">
                <a:solidFill>
                  <a:srgbClr val="9900FF"/>
                </a:solidFill>
              </a:rPr>
              <a:t>v</a:t>
            </a:r>
            <a:r>
              <a:rPr lang="en-US" altLang="en-US" sz="1800" b="1">
                <a:solidFill>
                  <a:srgbClr val="9900FF"/>
                </a:solidFill>
              </a:rPr>
              <a:t> (0)</a:t>
            </a:r>
            <a:r>
              <a:rPr lang="en-US" altLang="en-US" sz="1800">
                <a:solidFill>
                  <a:srgbClr val="9900FF"/>
                </a:solidFill>
              </a:rPr>
              <a:t>  </a:t>
            </a:r>
            <a:r>
              <a:rPr lang="en-US" altLang="en-US" sz="1800" b="1">
                <a:solidFill>
                  <a:srgbClr val="9900FF"/>
                </a:solidFill>
              </a:rPr>
              <a:t>=</a:t>
            </a:r>
            <a:r>
              <a:rPr lang="en-US" altLang="en-US" sz="1800">
                <a:solidFill>
                  <a:srgbClr val="9900FF"/>
                </a:solidFill>
              </a:rPr>
              <a:t>  </a:t>
            </a:r>
            <a:r>
              <a:rPr lang="en-US" altLang="en-US" sz="1800" b="1">
                <a:solidFill>
                  <a:srgbClr val="9900FF"/>
                </a:solidFill>
              </a:rPr>
              <a:t>0</a:t>
            </a:r>
            <a:r>
              <a:rPr lang="en-US" altLang="en-US" sz="1800">
                <a:solidFill>
                  <a:srgbClr val="9900FF"/>
                </a:solidFill>
              </a:rPr>
              <a:t> </a:t>
            </a:r>
            <a:endParaRPr lang="en-US" altLang="en-US" sz="1800" b="1">
              <a:solidFill>
                <a:srgbClr val="9900FF"/>
              </a:solidFill>
            </a:endParaRPr>
          </a:p>
        </p:txBody>
      </p:sp>
      <p:sp>
        <p:nvSpPr>
          <p:cNvPr id="34827" name="Text Box 11">
            <a:extLst>
              <a:ext uri="{FF2B5EF4-FFF2-40B4-BE49-F238E27FC236}">
                <a16:creationId xmlns:a16="http://schemas.microsoft.com/office/drawing/2014/main" id="{D0D846BC-DAD0-DBC2-CDEA-05C9A5739CBE}"/>
              </a:ext>
            </a:extLst>
          </p:cNvPr>
          <p:cNvSpPr txBox="1">
            <a:spLocks noChangeArrowheads="1"/>
          </p:cNvSpPr>
          <p:nvPr/>
        </p:nvSpPr>
        <p:spPr bwMode="auto">
          <a:xfrm>
            <a:off x="381000" y="5651500"/>
            <a:ext cx="84582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Note: </a:t>
            </a:r>
          </a:p>
          <a:p>
            <a:pPr eaLnBrk="1" hangingPunct="1">
              <a:spcBef>
                <a:spcPct val="50000"/>
              </a:spcBef>
              <a:buFontTx/>
              <a:buNone/>
            </a:pPr>
            <a:r>
              <a:rPr lang="en-US" altLang="en-US" sz="1800" b="1">
                <a:solidFill>
                  <a:srgbClr val="CC3300"/>
                </a:solidFill>
              </a:rPr>
              <a:t>Power (Energy) is not dissipated in Inductor and Capacitor and hence they find a lot of practical applications and in devices using alternating current.</a:t>
            </a:r>
          </a:p>
        </p:txBody>
      </p:sp>
      <p:sp>
        <p:nvSpPr>
          <p:cNvPr id="34828" name="Text Box 12">
            <a:extLst>
              <a:ext uri="{FF2B5EF4-FFF2-40B4-BE49-F238E27FC236}">
                <a16:creationId xmlns:a16="http://schemas.microsoft.com/office/drawing/2014/main" id="{DCA5A289-D883-7703-29A3-3E9B399BCA05}"/>
              </a:ext>
            </a:extLst>
          </p:cNvPr>
          <p:cNvSpPr txBox="1">
            <a:spLocks noChangeArrowheads="1"/>
          </p:cNvSpPr>
          <p:nvPr/>
        </p:nvSpPr>
        <p:spPr bwMode="auto">
          <a:xfrm>
            <a:off x="1143000" y="76200"/>
            <a:ext cx="213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P</a:t>
            </a:r>
            <a:r>
              <a:rPr lang="en-US" altLang="en-US" sz="1800" b="1" baseline="-25000">
                <a:solidFill>
                  <a:srgbClr val="0000FF"/>
                </a:solidFill>
              </a:rPr>
              <a:t>av</a:t>
            </a:r>
            <a:r>
              <a:rPr lang="en-US" altLang="en-US" sz="1800" b="1">
                <a:solidFill>
                  <a:srgbClr val="9900FF"/>
                </a:solidFill>
              </a:rPr>
              <a:t> = </a:t>
            </a:r>
            <a:r>
              <a:rPr lang="en-US" altLang="en-US" sz="1800" b="1">
                <a:solidFill>
                  <a:srgbClr val="9900FF"/>
                </a:solidFill>
                <a:latin typeface="CommercialScript BT" pitchFamily="66" charset="0"/>
              </a:rPr>
              <a:t>E</a:t>
            </a:r>
            <a:r>
              <a:rPr lang="en-US" altLang="en-US" sz="1800" b="1" baseline="-25000">
                <a:solidFill>
                  <a:srgbClr val="0000FF"/>
                </a:solidFill>
              </a:rPr>
              <a:t>v</a:t>
            </a:r>
            <a:r>
              <a:rPr lang="en-US" altLang="en-US" sz="1800" b="1">
                <a:solidFill>
                  <a:srgbClr val="9900FF"/>
                </a:solidFill>
              </a:rPr>
              <a:t> I</a:t>
            </a:r>
            <a:r>
              <a:rPr lang="en-US" altLang="en-US" sz="1800" b="1" baseline="-25000">
                <a:solidFill>
                  <a:srgbClr val="0000FF"/>
                </a:solidFill>
              </a:rPr>
              <a:t>v </a:t>
            </a:r>
            <a:r>
              <a:rPr lang="en-US" altLang="en-US" sz="1800" b="1">
                <a:solidFill>
                  <a:srgbClr val="9900FF"/>
                </a:solidFill>
              </a:rPr>
              <a:t>cos </a:t>
            </a:r>
            <a:r>
              <a:rPr lang="el-GR" altLang="en-US" sz="1800" b="1">
                <a:solidFill>
                  <a:srgbClr val="9900FF"/>
                </a:solidFill>
              </a:rPr>
              <a:t>Φ</a:t>
            </a:r>
            <a:endParaRPr lang="en-US" altLang="en-US" sz="1800" b="1">
              <a:solidFill>
                <a:srgbClr val="9900FF"/>
              </a:solidFill>
            </a:endParaRPr>
          </a:p>
        </p:txBody>
      </p:sp>
      <p:sp>
        <p:nvSpPr>
          <p:cNvPr id="34829" name="Rectangle 13">
            <a:extLst>
              <a:ext uri="{FF2B5EF4-FFF2-40B4-BE49-F238E27FC236}">
                <a16:creationId xmlns:a16="http://schemas.microsoft.com/office/drawing/2014/main" id="{00F3F7DA-AF5E-B9B2-7007-F9228327E070}"/>
              </a:ext>
            </a:extLst>
          </p:cNvPr>
          <p:cNvSpPr>
            <a:spLocks noChangeArrowheads="1"/>
          </p:cNvSpPr>
          <p:nvPr/>
        </p:nvSpPr>
        <p:spPr bwMode="auto">
          <a:xfrm>
            <a:off x="5715000" y="0"/>
            <a:ext cx="2971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u="sng">
                <a:solidFill>
                  <a:srgbClr val="008000"/>
                </a:solidFill>
              </a:rPr>
              <a:t>Wattless Current or Idle Current:</a:t>
            </a:r>
          </a:p>
        </p:txBody>
      </p:sp>
      <p:grpSp>
        <p:nvGrpSpPr>
          <p:cNvPr id="34848" name="Group 32">
            <a:extLst>
              <a:ext uri="{FF2B5EF4-FFF2-40B4-BE49-F238E27FC236}">
                <a16:creationId xmlns:a16="http://schemas.microsoft.com/office/drawing/2014/main" id="{360BBB39-9942-5998-5BCB-24310D96AF33}"/>
              </a:ext>
            </a:extLst>
          </p:cNvPr>
          <p:cNvGrpSpPr>
            <a:grpSpLocks/>
          </p:cNvGrpSpPr>
          <p:nvPr/>
        </p:nvGrpSpPr>
        <p:grpSpPr bwMode="auto">
          <a:xfrm>
            <a:off x="6858000" y="1219200"/>
            <a:ext cx="1447800" cy="457200"/>
            <a:chOff x="4320" y="768"/>
            <a:chExt cx="912" cy="288"/>
          </a:xfrm>
        </p:grpSpPr>
        <p:sp>
          <p:nvSpPr>
            <p:cNvPr id="29724" name="Line 14">
              <a:extLst>
                <a:ext uri="{FF2B5EF4-FFF2-40B4-BE49-F238E27FC236}">
                  <a16:creationId xmlns:a16="http://schemas.microsoft.com/office/drawing/2014/main" id="{62B7CB6F-5FA8-0A9E-F338-B2611ABE51B3}"/>
                </a:ext>
              </a:extLst>
            </p:cNvPr>
            <p:cNvSpPr>
              <a:spLocks noChangeShapeType="1"/>
            </p:cNvSpPr>
            <p:nvPr/>
          </p:nvSpPr>
          <p:spPr bwMode="auto">
            <a:xfrm>
              <a:off x="4320" y="1056"/>
              <a:ext cx="816"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25" name="Text Box 18">
              <a:extLst>
                <a:ext uri="{FF2B5EF4-FFF2-40B4-BE49-F238E27FC236}">
                  <a16:creationId xmlns:a16="http://schemas.microsoft.com/office/drawing/2014/main" id="{62C1F22C-F61B-FBCD-D691-83038704EC6E}"/>
                </a:ext>
              </a:extLst>
            </p:cNvPr>
            <p:cNvSpPr txBox="1">
              <a:spLocks noChangeArrowheads="1"/>
            </p:cNvSpPr>
            <p:nvPr/>
          </p:nvSpPr>
          <p:spPr bwMode="auto">
            <a:xfrm>
              <a:off x="4992" y="76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I</a:t>
              </a:r>
              <a:r>
                <a:rPr lang="en-US" altLang="en-US" sz="1800" b="1" baseline="-25000">
                  <a:solidFill>
                    <a:srgbClr val="FF0000"/>
                  </a:solidFill>
                </a:rPr>
                <a:t>v</a:t>
              </a:r>
            </a:p>
          </p:txBody>
        </p:sp>
      </p:grpSp>
      <p:sp>
        <p:nvSpPr>
          <p:cNvPr id="34836" name="Text Box 20">
            <a:extLst>
              <a:ext uri="{FF2B5EF4-FFF2-40B4-BE49-F238E27FC236}">
                <a16:creationId xmlns:a16="http://schemas.microsoft.com/office/drawing/2014/main" id="{3E32DD68-CDF5-86EF-F8E3-27011A695007}"/>
              </a:ext>
            </a:extLst>
          </p:cNvPr>
          <p:cNvSpPr txBox="1">
            <a:spLocks noChangeArrowheads="1"/>
          </p:cNvSpPr>
          <p:nvPr/>
        </p:nvSpPr>
        <p:spPr bwMode="auto">
          <a:xfrm>
            <a:off x="6248400" y="1157288"/>
            <a:ext cx="1143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I</a:t>
            </a:r>
            <a:r>
              <a:rPr lang="en-US" altLang="en-US" sz="1800" b="1" baseline="-25000">
                <a:solidFill>
                  <a:srgbClr val="FF0000"/>
                </a:solidFill>
              </a:rPr>
              <a:t>v </a:t>
            </a:r>
            <a:r>
              <a:rPr lang="en-US" altLang="en-US" sz="1800" b="1">
                <a:solidFill>
                  <a:srgbClr val="9900FF"/>
                </a:solidFill>
              </a:rPr>
              <a:t>cos </a:t>
            </a:r>
            <a:r>
              <a:rPr lang="el-GR" altLang="en-US" sz="1800" b="1">
                <a:solidFill>
                  <a:srgbClr val="9900FF"/>
                </a:solidFill>
              </a:rPr>
              <a:t>Φ</a:t>
            </a:r>
            <a:r>
              <a:rPr lang="en-US" altLang="en-US" sz="1800" b="1" baseline="-25000">
                <a:solidFill>
                  <a:srgbClr val="FF0000"/>
                </a:solidFill>
              </a:rPr>
              <a:t> </a:t>
            </a:r>
          </a:p>
        </p:txBody>
      </p:sp>
      <p:sp>
        <p:nvSpPr>
          <p:cNvPr id="34837" name="Text Box 21">
            <a:extLst>
              <a:ext uri="{FF2B5EF4-FFF2-40B4-BE49-F238E27FC236}">
                <a16:creationId xmlns:a16="http://schemas.microsoft.com/office/drawing/2014/main" id="{44A962EF-082C-353F-94FB-CF0FC8CB48C3}"/>
              </a:ext>
            </a:extLst>
          </p:cNvPr>
          <p:cNvSpPr txBox="1">
            <a:spLocks noChangeArrowheads="1"/>
          </p:cNvSpPr>
          <p:nvPr/>
        </p:nvSpPr>
        <p:spPr bwMode="auto">
          <a:xfrm>
            <a:off x="6248400" y="2057400"/>
            <a:ext cx="114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I</a:t>
            </a:r>
            <a:r>
              <a:rPr lang="en-US" altLang="en-US" sz="1800" b="1" baseline="-25000">
                <a:solidFill>
                  <a:srgbClr val="FF0000"/>
                </a:solidFill>
              </a:rPr>
              <a:t>v </a:t>
            </a:r>
            <a:r>
              <a:rPr lang="en-US" altLang="en-US" sz="1800" b="1">
                <a:solidFill>
                  <a:srgbClr val="9900FF"/>
                </a:solidFill>
              </a:rPr>
              <a:t>sin </a:t>
            </a:r>
            <a:r>
              <a:rPr lang="el-GR" altLang="en-US" sz="1800" b="1">
                <a:solidFill>
                  <a:srgbClr val="9900FF"/>
                </a:solidFill>
              </a:rPr>
              <a:t>Φ</a:t>
            </a:r>
            <a:r>
              <a:rPr lang="en-US" altLang="en-US" sz="1800" b="1" baseline="-25000">
                <a:solidFill>
                  <a:srgbClr val="FF0000"/>
                </a:solidFill>
              </a:rPr>
              <a:t> </a:t>
            </a:r>
          </a:p>
        </p:txBody>
      </p:sp>
      <p:grpSp>
        <p:nvGrpSpPr>
          <p:cNvPr id="34849" name="Group 33">
            <a:extLst>
              <a:ext uri="{FF2B5EF4-FFF2-40B4-BE49-F238E27FC236}">
                <a16:creationId xmlns:a16="http://schemas.microsoft.com/office/drawing/2014/main" id="{9018A9CC-4EDD-0F81-D4C0-D63496EC127A}"/>
              </a:ext>
            </a:extLst>
          </p:cNvPr>
          <p:cNvGrpSpPr>
            <a:grpSpLocks/>
          </p:cNvGrpSpPr>
          <p:nvPr/>
        </p:nvGrpSpPr>
        <p:grpSpPr bwMode="auto">
          <a:xfrm>
            <a:off x="7162800" y="1371600"/>
            <a:ext cx="447675" cy="366713"/>
            <a:chOff x="4512" y="864"/>
            <a:chExt cx="282" cy="231"/>
          </a:xfrm>
        </p:grpSpPr>
        <p:sp>
          <p:nvSpPr>
            <p:cNvPr id="29722" name="Arc 22">
              <a:extLst>
                <a:ext uri="{FF2B5EF4-FFF2-40B4-BE49-F238E27FC236}">
                  <a16:creationId xmlns:a16="http://schemas.microsoft.com/office/drawing/2014/main" id="{B2A1ACDB-FB63-55A3-F66C-9699BD5FFFB2}"/>
                </a:ext>
              </a:extLst>
            </p:cNvPr>
            <p:cNvSpPr>
              <a:spLocks/>
            </p:cNvSpPr>
            <p:nvPr/>
          </p:nvSpPr>
          <p:spPr bwMode="auto">
            <a:xfrm>
              <a:off x="4512" y="931"/>
              <a:ext cx="96" cy="125"/>
            </a:xfrm>
            <a:custGeom>
              <a:avLst/>
              <a:gdLst>
                <a:gd name="T0" fmla="*/ 0 w 21600"/>
                <a:gd name="T1" fmla="*/ 0 h 28043"/>
                <a:gd name="T2" fmla="*/ 0 w 21600"/>
                <a:gd name="T3" fmla="*/ 0 h 28043"/>
                <a:gd name="T4" fmla="*/ 0 w 21600"/>
                <a:gd name="T5" fmla="*/ 0 h 28043"/>
                <a:gd name="T6" fmla="*/ 0 60000 65536"/>
                <a:gd name="T7" fmla="*/ 0 60000 65536"/>
                <a:gd name="T8" fmla="*/ 0 60000 65536"/>
              </a:gdLst>
              <a:ahLst/>
              <a:cxnLst>
                <a:cxn ang="T6">
                  <a:pos x="T0" y="T1"/>
                </a:cxn>
                <a:cxn ang="T7">
                  <a:pos x="T2" y="T3"/>
                </a:cxn>
                <a:cxn ang="T8">
                  <a:pos x="T4" y="T5"/>
                </a:cxn>
              </a:cxnLst>
              <a:rect l="0" t="0" r="r" b="b"/>
              <a:pathLst>
                <a:path w="21600" h="28043" fill="none" extrusionOk="0">
                  <a:moveTo>
                    <a:pt x="-1" y="0"/>
                  </a:moveTo>
                  <a:cubicBezTo>
                    <a:pt x="11929" y="0"/>
                    <a:pt x="21600" y="9670"/>
                    <a:pt x="21600" y="21600"/>
                  </a:cubicBezTo>
                  <a:cubicBezTo>
                    <a:pt x="21600" y="23785"/>
                    <a:pt x="21268" y="25957"/>
                    <a:pt x="20616" y="28042"/>
                  </a:cubicBezTo>
                </a:path>
                <a:path w="21600" h="28043" stroke="0" extrusionOk="0">
                  <a:moveTo>
                    <a:pt x="-1" y="0"/>
                  </a:moveTo>
                  <a:cubicBezTo>
                    <a:pt x="11929" y="0"/>
                    <a:pt x="21600" y="9670"/>
                    <a:pt x="21600" y="21600"/>
                  </a:cubicBezTo>
                  <a:cubicBezTo>
                    <a:pt x="21600" y="23785"/>
                    <a:pt x="21268" y="25957"/>
                    <a:pt x="20616" y="28042"/>
                  </a:cubicBezTo>
                  <a:lnTo>
                    <a:pt x="0" y="21600"/>
                  </a:lnTo>
                  <a:lnTo>
                    <a:pt x="-1" y="0"/>
                  </a:lnTo>
                  <a:close/>
                </a:path>
              </a:pathLst>
            </a:cu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9723" name="Rectangle 23">
              <a:extLst>
                <a:ext uri="{FF2B5EF4-FFF2-40B4-BE49-F238E27FC236}">
                  <a16:creationId xmlns:a16="http://schemas.microsoft.com/office/drawing/2014/main" id="{6E208E04-0D44-9778-A137-E30CCF900862}"/>
                </a:ext>
              </a:extLst>
            </p:cNvPr>
            <p:cNvSpPr>
              <a:spLocks noChangeArrowheads="1"/>
            </p:cNvSpPr>
            <p:nvPr/>
          </p:nvSpPr>
          <p:spPr bwMode="auto">
            <a:xfrm>
              <a:off x="4560" y="864"/>
              <a:ext cx="23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Φ</a:t>
              </a:r>
              <a:endParaRPr lang="en-US" altLang="en-US" sz="1800" b="1">
                <a:solidFill>
                  <a:srgbClr val="9900FF"/>
                </a:solidFill>
              </a:endParaRPr>
            </a:p>
          </p:txBody>
        </p:sp>
      </p:grpSp>
      <p:grpSp>
        <p:nvGrpSpPr>
          <p:cNvPr id="34851" name="Group 35">
            <a:extLst>
              <a:ext uri="{FF2B5EF4-FFF2-40B4-BE49-F238E27FC236}">
                <a16:creationId xmlns:a16="http://schemas.microsoft.com/office/drawing/2014/main" id="{BEB73C2D-78ED-81D5-7A0D-C10188AC09A0}"/>
              </a:ext>
            </a:extLst>
          </p:cNvPr>
          <p:cNvGrpSpPr>
            <a:grpSpLocks/>
          </p:cNvGrpSpPr>
          <p:nvPr/>
        </p:nvGrpSpPr>
        <p:grpSpPr bwMode="auto">
          <a:xfrm>
            <a:off x="6858000" y="1600200"/>
            <a:ext cx="566738" cy="412750"/>
            <a:chOff x="4320" y="1008"/>
            <a:chExt cx="357" cy="260"/>
          </a:xfrm>
        </p:grpSpPr>
        <p:grpSp>
          <p:nvGrpSpPr>
            <p:cNvPr id="29718" name="Group 24">
              <a:extLst>
                <a:ext uri="{FF2B5EF4-FFF2-40B4-BE49-F238E27FC236}">
                  <a16:creationId xmlns:a16="http://schemas.microsoft.com/office/drawing/2014/main" id="{44C499F9-C350-D341-6CED-53BA913B091F}"/>
                </a:ext>
              </a:extLst>
            </p:cNvPr>
            <p:cNvGrpSpPr>
              <a:grpSpLocks/>
            </p:cNvGrpSpPr>
            <p:nvPr/>
          </p:nvGrpSpPr>
          <p:grpSpPr bwMode="auto">
            <a:xfrm rot="3852991">
              <a:off x="4320" y="1008"/>
              <a:ext cx="96" cy="96"/>
              <a:chOff x="4272" y="2400"/>
              <a:chExt cx="96" cy="96"/>
            </a:xfrm>
          </p:grpSpPr>
          <p:sp>
            <p:nvSpPr>
              <p:cNvPr id="29720" name="Line 25">
                <a:extLst>
                  <a:ext uri="{FF2B5EF4-FFF2-40B4-BE49-F238E27FC236}">
                    <a16:creationId xmlns:a16="http://schemas.microsoft.com/office/drawing/2014/main" id="{D1D5BCED-F053-996A-684B-46EBCAF2F913}"/>
                  </a:ext>
                </a:extLst>
              </p:cNvPr>
              <p:cNvSpPr>
                <a:spLocks noChangeShapeType="1"/>
              </p:cNvSpPr>
              <p:nvPr/>
            </p:nvSpPr>
            <p:spPr bwMode="auto">
              <a:xfrm>
                <a:off x="4272" y="2400"/>
                <a:ext cx="96" cy="0"/>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721" name="Line 26">
                <a:extLst>
                  <a:ext uri="{FF2B5EF4-FFF2-40B4-BE49-F238E27FC236}">
                    <a16:creationId xmlns:a16="http://schemas.microsoft.com/office/drawing/2014/main" id="{72BA6226-97C4-8D7A-54CB-DD57F7FDDE2E}"/>
                  </a:ext>
                </a:extLst>
              </p:cNvPr>
              <p:cNvSpPr>
                <a:spLocks noChangeShapeType="1"/>
              </p:cNvSpPr>
              <p:nvPr/>
            </p:nvSpPr>
            <p:spPr bwMode="auto">
              <a:xfrm>
                <a:off x="4368" y="2400"/>
                <a:ext cx="0" cy="96"/>
              </a:xfrm>
              <a:prstGeom prst="line">
                <a:avLst/>
              </a:prstGeom>
              <a:noFill/>
              <a:ln w="28575">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9719" name="Rectangle 27">
              <a:extLst>
                <a:ext uri="{FF2B5EF4-FFF2-40B4-BE49-F238E27FC236}">
                  <a16:creationId xmlns:a16="http://schemas.microsoft.com/office/drawing/2014/main" id="{70FA7823-048E-5906-56BB-2C909B0E4CDC}"/>
                </a:ext>
              </a:extLst>
            </p:cNvPr>
            <p:cNvSpPr>
              <a:spLocks noChangeArrowheads="1"/>
            </p:cNvSpPr>
            <p:nvPr/>
          </p:nvSpPr>
          <p:spPr bwMode="auto">
            <a:xfrm>
              <a:off x="4368" y="1056"/>
              <a:ext cx="30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66FF"/>
                  </a:solidFill>
                </a:rPr>
                <a:t>90</a:t>
              </a:r>
              <a:r>
                <a:rPr lang="en-US" altLang="en-US" sz="1600" b="1">
                  <a:solidFill>
                    <a:srgbClr val="0000FF"/>
                  </a:solidFill>
                </a:rPr>
                <a:t>°</a:t>
              </a:r>
            </a:p>
          </p:txBody>
        </p:sp>
      </p:grpSp>
      <p:sp>
        <p:nvSpPr>
          <p:cNvPr id="34844" name="Text Box 28">
            <a:extLst>
              <a:ext uri="{FF2B5EF4-FFF2-40B4-BE49-F238E27FC236}">
                <a16:creationId xmlns:a16="http://schemas.microsoft.com/office/drawing/2014/main" id="{CAA262BA-77FB-6EB9-EE54-3EB49904B27F}"/>
              </a:ext>
            </a:extLst>
          </p:cNvPr>
          <p:cNvSpPr txBox="1">
            <a:spLocks noChangeArrowheads="1"/>
          </p:cNvSpPr>
          <p:nvPr/>
        </p:nvSpPr>
        <p:spPr bwMode="auto">
          <a:xfrm>
            <a:off x="5715000" y="2630488"/>
            <a:ext cx="3124200" cy="3417887"/>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The component I</a:t>
            </a:r>
            <a:r>
              <a:rPr lang="en-US" altLang="en-US" sz="1800" b="1" baseline="-25000">
                <a:solidFill>
                  <a:srgbClr val="FF0000"/>
                </a:solidFill>
              </a:rPr>
              <a:t>v</a:t>
            </a:r>
            <a:r>
              <a:rPr lang="en-US" altLang="en-US" sz="1800" b="1">
                <a:solidFill>
                  <a:srgbClr val="FF0000"/>
                </a:solidFill>
              </a:rPr>
              <a:t> cos </a:t>
            </a:r>
            <a:r>
              <a:rPr lang="el-GR" altLang="en-US" sz="1800" b="1">
                <a:solidFill>
                  <a:srgbClr val="FF0000"/>
                </a:solidFill>
              </a:rPr>
              <a:t>Φ</a:t>
            </a:r>
            <a:r>
              <a:rPr lang="en-US" altLang="en-US" sz="1800" b="1">
                <a:solidFill>
                  <a:srgbClr val="FF0000"/>
                </a:solidFill>
              </a:rPr>
              <a:t> generates power with </a:t>
            </a:r>
            <a:r>
              <a:rPr lang="en-US" altLang="en-US" sz="1800" b="1">
                <a:solidFill>
                  <a:srgbClr val="FF0000"/>
                </a:solidFill>
                <a:latin typeface="CommercialScript BT" pitchFamily="66" charset="0"/>
              </a:rPr>
              <a:t>E</a:t>
            </a:r>
            <a:r>
              <a:rPr lang="en-US" altLang="en-US" sz="1800" b="1" baseline="-25000">
                <a:solidFill>
                  <a:srgbClr val="FF0000"/>
                </a:solidFill>
              </a:rPr>
              <a:t>v</a:t>
            </a:r>
            <a:r>
              <a:rPr lang="en-US" altLang="en-US" sz="1800" b="1">
                <a:solidFill>
                  <a:srgbClr val="FF0000"/>
                </a:solidFill>
              </a:rPr>
              <a:t>.</a:t>
            </a:r>
          </a:p>
          <a:p>
            <a:pPr eaLnBrk="1" hangingPunct="1">
              <a:spcBef>
                <a:spcPct val="50000"/>
              </a:spcBef>
              <a:buFontTx/>
              <a:buNone/>
            </a:pPr>
            <a:r>
              <a:rPr lang="en-US" altLang="en-US" sz="1800" b="1">
                <a:solidFill>
                  <a:srgbClr val="0066FF"/>
                </a:solidFill>
              </a:rPr>
              <a:t>However, the component  I</a:t>
            </a:r>
            <a:r>
              <a:rPr lang="en-US" altLang="en-US" sz="1800" b="1" baseline="-25000">
                <a:solidFill>
                  <a:srgbClr val="0066FF"/>
                </a:solidFill>
              </a:rPr>
              <a:t>v</a:t>
            </a:r>
            <a:r>
              <a:rPr lang="en-US" altLang="en-US" sz="1800" b="1">
                <a:solidFill>
                  <a:srgbClr val="0066FF"/>
                </a:solidFill>
              </a:rPr>
              <a:t> sin </a:t>
            </a:r>
            <a:r>
              <a:rPr lang="el-GR" altLang="en-US" sz="1800" b="1">
                <a:solidFill>
                  <a:srgbClr val="0066FF"/>
                </a:solidFill>
              </a:rPr>
              <a:t>Φ</a:t>
            </a:r>
            <a:r>
              <a:rPr lang="en-US" altLang="en-US" sz="1800" b="1">
                <a:solidFill>
                  <a:srgbClr val="0066FF"/>
                </a:solidFill>
              </a:rPr>
              <a:t> does not contribute to power along </a:t>
            </a:r>
            <a:r>
              <a:rPr lang="en-US" altLang="en-US" sz="1800" b="1">
                <a:solidFill>
                  <a:srgbClr val="0066FF"/>
                </a:solidFill>
                <a:latin typeface="CommercialScript BT" pitchFamily="66" charset="0"/>
              </a:rPr>
              <a:t>E</a:t>
            </a:r>
            <a:r>
              <a:rPr lang="en-US" altLang="en-US" sz="1800" b="1" baseline="-25000">
                <a:solidFill>
                  <a:srgbClr val="0066FF"/>
                </a:solidFill>
              </a:rPr>
              <a:t>v</a:t>
            </a:r>
            <a:r>
              <a:rPr lang="en-US" altLang="en-US" sz="1800" b="1">
                <a:solidFill>
                  <a:srgbClr val="0066FF"/>
                </a:solidFill>
              </a:rPr>
              <a:t> and hence power generated is zero.</a:t>
            </a:r>
            <a:r>
              <a:rPr lang="en-US" altLang="en-US" sz="1800" b="1">
                <a:solidFill>
                  <a:srgbClr val="FF0000"/>
                </a:solidFill>
              </a:rPr>
              <a:t>  </a:t>
            </a:r>
            <a:r>
              <a:rPr lang="en-US" altLang="en-US" sz="1800" b="1">
                <a:solidFill>
                  <a:srgbClr val="660033"/>
                </a:solidFill>
              </a:rPr>
              <a:t>This component of current is called wattless or idle current.</a:t>
            </a:r>
          </a:p>
          <a:p>
            <a:pPr eaLnBrk="1" hangingPunct="1">
              <a:spcBef>
                <a:spcPct val="50000"/>
              </a:spcBef>
              <a:buFontTx/>
              <a:buNone/>
            </a:pPr>
            <a:r>
              <a:rPr lang="en-US" altLang="en-US" sz="1800" b="1">
                <a:solidFill>
                  <a:schemeClr val="bg1"/>
                </a:solidFill>
              </a:rPr>
              <a:t>P = </a:t>
            </a:r>
            <a:r>
              <a:rPr lang="en-US" altLang="en-US" sz="1800" b="1">
                <a:solidFill>
                  <a:schemeClr val="bg1"/>
                </a:solidFill>
                <a:latin typeface="CommercialScript BT" pitchFamily="66" charset="0"/>
              </a:rPr>
              <a:t>E</a:t>
            </a:r>
            <a:r>
              <a:rPr lang="en-US" altLang="en-US" sz="1800" b="1" baseline="-25000">
                <a:solidFill>
                  <a:schemeClr val="bg1"/>
                </a:solidFill>
              </a:rPr>
              <a:t>v</a:t>
            </a:r>
            <a:r>
              <a:rPr lang="en-US" altLang="en-US" sz="1800" b="1">
                <a:solidFill>
                  <a:schemeClr val="bg1"/>
                </a:solidFill>
              </a:rPr>
              <a:t> I</a:t>
            </a:r>
            <a:r>
              <a:rPr lang="en-US" altLang="en-US" sz="1800" b="1" baseline="-25000">
                <a:solidFill>
                  <a:schemeClr val="bg1"/>
                </a:solidFill>
              </a:rPr>
              <a:t>v</a:t>
            </a:r>
            <a:r>
              <a:rPr lang="en-US" altLang="en-US" sz="1800" b="1">
                <a:solidFill>
                  <a:schemeClr val="bg1"/>
                </a:solidFill>
              </a:rPr>
              <a:t> sin </a:t>
            </a:r>
            <a:r>
              <a:rPr lang="el-GR" altLang="en-US" sz="1800" b="1">
                <a:solidFill>
                  <a:schemeClr val="bg1"/>
                </a:solidFill>
              </a:rPr>
              <a:t>Φ</a:t>
            </a:r>
            <a:r>
              <a:rPr lang="en-US" altLang="en-US" sz="1800">
                <a:solidFill>
                  <a:schemeClr val="bg1"/>
                </a:solidFill>
              </a:rPr>
              <a:t> </a:t>
            </a:r>
            <a:r>
              <a:rPr lang="en-US" altLang="en-US" sz="1800" b="1">
                <a:solidFill>
                  <a:schemeClr val="bg1"/>
                </a:solidFill>
              </a:rPr>
              <a:t>cos 90° = 0</a:t>
            </a:r>
          </a:p>
        </p:txBody>
      </p:sp>
      <p:sp>
        <p:nvSpPr>
          <p:cNvPr id="34845" name="Rectangle 29">
            <a:extLst>
              <a:ext uri="{FF2B5EF4-FFF2-40B4-BE49-F238E27FC236}">
                <a16:creationId xmlns:a16="http://schemas.microsoft.com/office/drawing/2014/main" id="{529CFA8B-1567-1424-B2AD-EAF18166762F}"/>
              </a:ext>
            </a:extLst>
          </p:cNvPr>
          <p:cNvSpPr>
            <a:spLocks noChangeArrowheads="1"/>
          </p:cNvSpPr>
          <p:nvPr/>
        </p:nvSpPr>
        <p:spPr bwMode="auto">
          <a:xfrm>
            <a:off x="6172200" y="671513"/>
            <a:ext cx="2209800" cy="18288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4846" name="Rectangle 30">
            <a:extLst>
              <a:ext uri="{FF2B5EF4-FFF2-40B4-BE49-F238E27FC236}">
                <a16:creationId xmlns:a16="http://schemas.microsoft.com/office/drawing/2014/main" id="{80307EEA-6DE3-206B-CA9A-66D6C1692A9C}"/>
              </a:ext>
            </a:extLst>
          </p:cNvPr>
          <p:cNvSpPr>
            <a:spLocks noChangeArrowheads="1"/>
          </p:cNvSpPr>
          <p:nvPr/>
        </p:nvSpPr>
        <p:spPr bwMode="auto">
          <a:xfrm>
            <a:off x="457200" y="76200"/>
            <a:ext cx="4343400" cy="5486400"/>
          </a:xfrm>
          <a:prstGeom prst="rect">
            <a:avLst/>
          </a:prstGeom>
          <a:noFill/>
          <a:ln w="28575">
            <a:solidFill>
              <a:srgbClr val="00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4833" name="Line 17">
            <a:extLst>
              <a:ext uri="{FF2B5EF4-FFF2-40B4-BE49-F238E27FC236}">
                <a16:creationId xmlns:a16="http://schemas.microsoft.com/office/drawing/2014/main" id="{C0195762-CE18-7DE8-CBEB-10920659E446}"/>
              </a:ext>
            </a:extLst>
          </p:cNvPr>
          <p:cNvSpPr>
            <a:spLocks noChangeShapeType="1"/>
          </p:cNvSpPr>
          <p:nvPr/>
        </p:nvSpPr>
        <p:spPr bwMode="auto">
          <a:xfrm>
            <a:off x="6858000" y="1676400"/>
            <a:ext cx="381000" cy="6096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4832" name="Line 16">
            <a:extLst>
              <a:ext uri="{FF2B5EF4-FFF2-40B4-BE49-F238E27FC236}">
                <a16:creationId xmlns:a16="http://schemas.microsoft.com/office/drawing/2014/main" id="{647F844F-AAE3-0DF8-127E-1ACF4E070728}"/>
              </a:ext>
            </a:extLst>
          </p:cNvPr>
          <p:cNvSpPr>
            <a:spLocks noChangeShapeType="1"/>
          </p:cNvSpPr>
          <p:nvPr/>
        </p:nvSpPr>
        <p:spPr bwMode="auto">
          <a:xfrm flipV="1">
            <a:off x="6858000" y="1219200"/>
            <a:ext cx="685800" cy="45720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34846"/>
                                        </p:tgtEl>
                                        <p:attrNameLst>
                                          <p:attrName>style.visibility</p:attrName>
                                        </p:attrNameLst>
                                      </p:cBhvr>
                                      <p:to>
                                        <p:strVal val="visible"/>
                                      </p:to>
                                    </p:set>
                                    <p:anim calcmode="lin" valueType="num">
                                      <p:cBhvr>
                                        <p:cTn id="7" dur="500" fill="hold"/>
                                        <p:tgtEl>
                                          <p:spTgt spid="34846"/>
                                        </p:tgtEl>
                                        <p:attrNameLst>
                                          <p:attrName>ppt_w</p:attrName>
                                        </p:attrNameLst>
                                      </p:cBhvr>
                                      <p:tavLst>
                                        <p:tav tm="0">
                                          <p:val>
                                            <p:fltVal val="0"/>
                                          </p:val>
                                        </p:tav>
                                        <p:tav tm="100000">
                                          <p:val>
                                            <p:strVal val="#ppt_w"/>
                                          </p:val>
                                        </p:tav>
                                      </p:tavLst>
                                    </p:anim>
                                    <p:anim calcmode="lin" valueType="num">
                                      <p:cBhvr>
                                        <p:cTn id="8" dur="500" fill="hold"/>
                                        <p:tgtEl>
                                          <p:spTgt spid="34846"/>
                                        </p:tgtEl>
                                        <p:attrNameLst>
                                          <p:attrName>ppt_h</p:attrName>
                                        </p:attrNameLst>
                                      </p:cBhvr>
                                      <p:tavLst>
                                        <p:tav tm="0">
                                          <p:val>
                                            <p:fltVal val="0"/>
                                          </p:val>
                                        </p:tav>
                                        <p:tav tm="100000">
                                          <p:val>
                                            <p:strVal val="#ppt_h"/>
                                          </p:val>
                                        </p:tav>
                                      </p:tavLst>
                                    </p:anim>
                                    <p:animEffect transition="in" filter="fade">
                                      <p:cBhvr>
                                        <p:cTn id="9" dur="500"/>
                                        <p:tgtEl>
                                          <p:spTgt spid="348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1" fill="hold" nodeType="clickEffect">
                                  <p:stCondLst>
                                    <p:cond delay="0"/>
                                  </p:stCondLst>
                                  <p:childTnLst>
                                    <p:set>
                                      <p:cBhvr>
                                        <p:cTn id="13" dur="1" fill="hold">
                                          <p:stCondLst>
                                            <p:cond delay="0"/>
                                          </p:stCondLst>
                                        </p:cTn>
                                        <p:tgtEl>
                                          <p:spTgt spid="34828"/>
                                        </p:tgtEl>
                                        <p:attrNameLst>
                                          <p:attrName>style.visibility</p:attrName>
                                        </p:attrNameLst>
                                      </p:cBhvr>
                                      <p:to>
                                        <p:strVal val="visible"/>
                                      </p:to>
                                    </p:set>
                                    <p:animEffect transition="in" filter="slide(fromTop)">
                                      <p:cBhvr>
                                        <p:cTn id="14" dur="500"/>
                                        <p:tgtEl>
                                          <p:spTgt spid="3482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4820"/>
                                        </p:tgtEl>
                                        <p:attrNameLst>
                                          <p:attrName>style.visibility</p:attrName>
                                        </p:attrNameLst>
                                      </p:cBhvr>
                                      <p:to>
                                        <p:strVal val="visible"/>
                                      </p:to>
                                    </p:set>
                                    <p:animEffect transition="in" filter="wipe(up)">
                                      <p:cBhvr>
                                        <p:cTn id="19" dur="500"/>
                                        <p:tgtEl>
                                          <p:spTgt spid="3482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34822"/>
                                        </p:tgtEl>
                                        <p:attrNameLst>
                                          <p:attrName>style.visibility</p:attrName>
                                        </p:attrNameLst>
                                      </p:cBhvr>
                                      <p:to>
                                        <p:strVal val="visible"/>
                                      </p:to>
                                    </p:set>
                                    <p:animEffect transition="in" filter="wipe(up)">
                                      <p:cBhvr>
                                        <p:cTn id="24" dur="500"/>
                                        <p:tgtEl>
                                          <p:spTgt spid="3482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1" fill="hold" nodeType="clickEffect">
                                  <p:stCondLst>
                                    <p:cond delay="0"/>
                                  </p:stCondLst>
                                  <p:childTnLst>
                                    <p:set>
                                      <p:cBhvr>
                                        <p:cTn id="28" dur="1" fill="hold">
                                          <p:stCondLst>
                                            <p:cond delay="0"/>
                                          </p:stCondLst>
                                        </p:cTn>
                                        <p:tgtEl>
                                          <p:spTgt spid="34823"/>
                                        </p:tgtEl>
                                        <p:attrNameLst>
                                          <p:attrName>style.visibility</p:attrName>
                                        </p:attrNameLst>
                                      </p:cBhvr>
                                      <p:to>
                                        <p:strVal val="visible"/>
                                      </p:to>
                                    </p:set>
                                    <p:animEffect transition="in" filter="wipe(up)">
                                      <p:cBhvr>
                                        <p:cTn id="29" dur="500"/>
                                        <p:tgtEl>
                                          <p:spTgt spid="3482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34824"/>
                                        </p:tgtEl>
                                        <p:attrNameLst>
                                          <p:attrName>style.visibility</p:attrName>
                                        </p:attrNameLst>
                                      </p:cBhvr>
                                      <p:to>
                                        <p:strVal val="visible"/>
                                      </p:to>
                                    </p:set>
                                    <p:animEffect transition="in" filter="wipe(up)">
                                      <p:cBhvr>
                                        <p:cTn id="34" dur="500"/>
                                        <p:tgtEl>
                                          <p:spTgt spid="3482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34825"/>
                                        </p:tgtEl>
                                        <p:attrNameLst>
                                          <p:attrName>style.visibility</p:attrName>
                                        </p:attrNameLst>
                                      </p:cBhvr>
                                      <p:to>
                                        <p:strVal val="visible"/>
                                      </p:to>
                                    </p:set>
                                    <p:animEffect transition="in" filter="wipe(up)">
                                      <p:cBhvr>
                                        <p:cTn id="39" dur="500"/>
                                        <p:tgtEl>
                                          <p:spTgt spid="34825"/>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nodeType="clickEffect">
                                  <p:stCondLst>
                                    <p:cond delay="0"/>
                                  </p:stCondLst>
                                  <p:childTnLst>
                                    <p:set>
                                      <p:cBhvr>
                                        <p:cTn id="43" dur="1" fill="hold">
                                          <p:stCondLst>
                                            <p:cond delay="0"/>
                                          </p:stCondLst>
                                        </p:cTn>
                                        <p:tgtEl>
                                          <p:spTgt spid="34826"/>
                                        </p:tgtEl>
                                        <p:attrNameLst>
                                          <p:attrName>style.visibility</p:attrName>
                                        </p:attrNameLst>
                                      </p:cBhvr>
                                      <p:to>
                                        <p:strVal val="visible"/>
                                      </p:to>
                                    </p:set>
                                    <p:animEffect transition="in" filter="wipe(up)">
                                      <p:cBhvr>
                                        <p:cTn id="44" dur="500"/>
                                        <p:tgtEl>
                                          <p:spTgt spid="3482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1" fill="hold" nodeType="clickEffect">
                                  <p:stCondLst>
                                    <p:cond delay="0"/>
                                  </p:stCondLst>
                                  <p:childTnLst>
                                    <p:set>
                                      <p:cBhvr>
                                        <p:cTn id="48" dur="1" fill="hold">
                                          <p:stCondLst>
                                            <p:cond delay="0"/>
                                          </p:stCondLst>
                                        </p:cTn>
                                        <p:tgtEl>
                                          <p:spTgt spid="34829"/>
                                        </p:tgtEl>
                                        <p:attrNameLst>
                                          <p:attrName>style.visibility</p:attrName>
                                        </p:attrNameLst>
                                      </p:cBhvr>
                                      <p:to>
                                        <p:strVal val="visible"/>
                                      </p:to>
                                    </p:set>
                                    <p:animEffect transition="in" filter="slide(fromTop)">
                                      <p:cBhvr>
                                        <p:cTn id="49" dur="500"/>
                                        <p:tgtEl>
                                          <p:spTgt spid="34829"/>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3" presetClass="entr" presetSubtype="0" fill="hold" nodeType="clickEffect">
                                  <p:stCondLst>
                                    <p:cond delay="0"/>
                                  </p:stCondLst>
                                  <p:childTnLst>
                                    <p:set>
                                      <p:cBhvr>
                                        <p:cTn id="53" dur="1" fill="hold">
                                          <p:stCondLst>
                                            <p:cond delay="0"/>
                                          </p:stCondLst>
                                        </p:cTn>
                                        <p:tgtEl>
                                          <p:spTgt spid="34845"/>
                                        </p:tgtEl>
                                        <p:attrNameLst>
                                          <p:attrName>style.visibility</p:attrName>
                                        </p:attrNameLst>
                                      </p:cBhvr>
                                      <p:to>
                                        <p:strVal val="visible"/>
                                      </p:to>
                                    </p:set>
                                    <p:anim calcmode="lin" valueType="num">
                                      <p:cBhvr>
                                        <p:cTn id="54" dur="500" fill="hold"/>
                                        <p:tgtEl>
                                          <p:spTgt spid="34845"/>
                                        </p:tgtEl>
                                        <p:attrNameLst>
                                          <p:attrName>ppt_w</p:attrName>
                                        </p:attrNameLst>
                                      </p:cBhvr>
                                      <p:tavLst>
                                        <p:tav tm="0">
                                          <p:val>
                                            <p:fltVal val="0"/>
                                          </p:val>
                                        </p:tav>
                                        <p:tav tm="100000">
                                          <p:val>
                                            <p:strVal val="#ppt_w"/>
                                          </p:val>
                                        </p:tav>
                                      </p:tavLst>
                                    </p:anim>
                                    <p:anim calcmode="lin" valueType="num">
                                      <p:cBhvr>
                                        <p:cTn id="55" dur="500" fill="hold"/>
                                        <p:tgtEl>
                                          <p:spTgt spid="34845"/>
                                        </p:tgtEl>
                                        <p:attrNameLst>
                                          <p:attrName>ppt_h</p:attrName>
                                        </p:attrNameLst>
                                      </p:cBhvr>
                                      <p:tavLst>
                                        <p:tav tm="0">
                                          <p:val>
                                            <p:fltVal val="0"/>
                                          </p:val>
                                        </p:tav>
                                        <p:tav tm="100000">
                                          <p:val>
                                            <p:strVal val="#ppt_h"/>
                                          </p:val>
                                        </p:tav>
                                      </p:tavLst>
                                    </p:anim>
                                    <p:animEffect transition="in" filter="fade">
                                      <p:cBhvr>
                                        <p:cTn id="56" dur="500"/>
                                        <p:tgtEl>
                                          <p:spTgt spid="34845"/>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34847"/>
                                        </p:tgtEl>
                                        <p:attrNameLst>
                                          <p:attrName>style.visibility</p:attrName>
                                        </p:attrNameLst>
                                      </p:cBhvr>
                                      <p:to>
                                        <p:strVal val="visible"/>
                                      </p:to>
                                    </p:set>
                                    <p:animEffect transition="in" filter="wipe(left)">
                                      <p:cBhvr>
                                        <p:cTn id="61" dur="500"/>
                                        <p:tgtEl>
                                          <p:spTgt spid="3484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34848"/>
                                        </p:tgtEl>
                                        <p:attrNameLst>
                                          <p:attrName>style.visibility</p:attrName>
                                        </p:attrNameLst>
                                      </p:cBhvr>
                                      <p:to>
                                        <p:strVal val="visible"/>
                                      </p:to>
                                    </p:set>
                                    <p:animEffect transition="in" filter="wipe(left)">
                                      <p:cBhvr>
                                        <p:cTn id="66" dur="500"/>
                                        <p:tgtEl>
                                          <p:spTgt spid="34848"/>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4" fill="hold" nodeType="clickEffect">
                                  <p:stCondLst>
                                    <p:cond delay="0"/>
                                  </p:stCondLst>
                                  <p:childTnLst>
                                    <p:set>
                                      <p:cBhvr>
                                        <p:cTn id="70" dur="1" fill="hold">
                                          <p:stCondLst>
                                            <p:cond delay="0"/>
                                          </p:stCondLst>
                                        </p:cTn>
                                        <p:tgtEl>
                                          <p:spTgt spid="34849"/>
                                        </p:tgtEl>
                                        <p:attrNameLst>
                                          <p:attrName>style.visibility</p:attrName>
                                        </p:attrNameLst>
                                      </p:cBhvr>
                                      <p:to>
                                        <p:strVal val="visible"/>
                                      </p:to>
                                    </p:set>
                                    <p:animEffect transition="in" filter="wipe(down)">
                                      <p:cBhvr>
                                        <p:cTn id="71" dur="500"/>
                                        <p:tgtEl>
                                          <p:spTgt spid="34849"/>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4" fill="hold" nodeType="clickEffect">
                                  <p:stCondLst>
                                    <p:cond delay="0"/>
                                  </p:stCondLst>
                                  <p:childTnLst>
                                    <p:set>
                                      <p:cBhvr>
                                        <p:cTn id="75" dur="1" fill="hold">
                                          <p:stCondLst>
                                            <p:cond delay="0"/>
                                          </p:stCondLst>
                                        </p:cTn>
                                        <p:tgtEl>
                                          <p:spTgt spid="34832"/>
                                        </p:tgtEl>
                                        <p:attrNameLst>
                                          <p:attrName>style.visibility</p:attrName>
                                        </p:attrNameLst>
                                      </p:cBhvr>
                                      <p:to>
                                        <p:strVal val="visible"/>
                                      </p:to>
                                    </p:set>
                                    <p:animEffect transition="in" filter="wipe(down)">
                                      <p:cBhvr>
                                        <p:cTn id="76" dur="500"/>
                                        <p:tgtEl>
                                          <p:spTgt spid="34832"/>
                                        </p:tgtEl>
                                      </p:cBhvr>
                                    </p:animEffect>
                                  </p:childTnLst>
                                </p:cTn>
                              </p:par>
                            </p:childTnLst>
                          </p:cTn>
                        </p:par>
                        <p:par>
                          <p:cTn id="77" fill="hold" nodeType="afterGroup">
                            <p:stCondLst>
                              <p:cond delay="500"/>
                            </p:stCondLst>
                            <p:childTnLst>
                              <p:par>
                                <p:cTn id="78" presetID="9" presetClass="entr" presetSubtype="0" fill="hold" nodeType="afterEffect">
                                  <p:stCondLst>
                                    <p:cond delay="0"/>
                                  </p:stCondLst>
                                  <p:childTnLst>
                                    <p:set>
                                      <p:cBhvr>
                                        <p:cTn id="79" dur="1" fill="hold">
                                          <p:stCondLst>
                                            <p:cond delay="0"/>
                                          </p:stCondLst>
                                        </p:cTn>
                                        <p:tgtEl>
                                          <p:spTgt spid="34836"/>
                                        </p:tgtEl>
                                        <p:attrNameLst>
                                          <p:attrName>style.visibility</p:attrName>
                                        </p:attrNameLst>
                                      </p:cBhvr>
                                      <p:to>
                                        <p:strVal val="visible"/>
                                      </p:to>
                                    </p:set>
                                    <p:animEffect transition="in" filter="dissolve">
                                      <p:cBhvr>
                                        <p:cTn id="80" dur="500"/>
                                        <p:tgtEl>
                                          <p:spTgt spid="3483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1" fill="hold" nodeType="clickEffect">
                                  <p:stCondLst>
                                    <p:cond delay="0"/>
                                  </p:stCondLst>
                                  <p:childTnLst>
                                    <p:set>
                                      <p:cBhvr>
                                        <p:cTn id="84" dur="1" fill="hold">
                                          <p:stCondLst>
                                            <p:cond delay="0"/>
                                          </p:stCondLst>
                                        </p:cTn>
                                        <p:tgtEl>
                                          <p:spTgt spid="34851"/>
                                        </p:tgtEl>
                                        <p:attrNameLst>
                                          <p:attrName>style.visibility</p:attrName>
                                        </p:attrNameLst>
                                      </p:cBhvr>
                                      <p:to>
                                        <p:strVal val="visible"/>
                                      </p:to>
                                    </p:set>
                                    <p:animEffect transition="in" filter="wipe(up)">
                                      <p:cBhvr>
                                        <p:cTn id="85" dur="500"/>
                                        <p:tgtEl>
                                          <p:spTgt spid="34851"/>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34833"/>
                                        </p:tgtEl>
                                        <p:attrNameLst>
                                          <p:attrName>style.visibility</p:attrName>
                                        </p:attrNameLst>
                                      </p:cBhvr>
                                      <p:to>
                                        <p:strVal val="visible"/>
                                      </p:to>
                                    </p:set>
                                    <p:animEffect transition="in" filter="wipe(up)">
                                      <p:cBhvr>
                                        <p:cTn id="90" dur="500"/>
                                        <p:tgtEl>
                                          <p:spTgt spid="34833"/>
                                        </p:tgtEl>
                                      </p:cBhvr>
                                    </p:animEffect>
                                  </p:childTnLst>
                                </p:cTn>
                              </p:par>
                            </p:childTnLst>
                          </p:cTn>
                        </p:par>
                        <p:par>
                          <p:cTn id="91" fill="hold" nodeType="afterGroup">
                            <p:stCondLst>
                              <p:cond delay="500"/>
                            </p:stCondLst>
                            <p:childTnLst>
                              <p:par>
                                <p:cTn id="92" presetID="9" presetClass="entr" presetSubtype="0" fill="hold" nodeType="afterEffect">
                                  <p:stCondLst>
                                    <p:cond delay="0"/>
                                  </p:stCondLst>
                                  <p:childTnLst>
                                    <p:set>
                                      <p:cBhvr>
                                        <p:cTn id="93" dur="1" fill="hold">
                                          <p:stCondLst>
                                            <p:cond delay="0"/>
                                          </p:stCondLst>
                                        </p:cTn>
                                        <p:tgtEl>
                                          <p:spTgt spid="34837"/>
                                        </p:tgtEl>
                                        <p:attrNameLst>
                                          <p:attrName>style.visibility</p:attrName>
                                        </p:attrNameLst>
                                      </p:cBhvr>
                                      <p:to>
                                        <p:strVal val="visible"/>
                                      </p:to>
                                    </p:set>
                                    <p:animEffect transition="in" filter="dissolve">
                                      <p:cBhvr>
                                        <p:cTn id="94" dur="500"/>
                                        <p:tgtEl>
                                          <p:spTgt spid="3483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nodeType="clickEffect">
                                  <p:stCondLst>
                                    <p:cond delay="0"/>
                                  </p:stCondLst>
                                  <p:childTnLst>
                                    <p:set>
                                      <p:cBhvr>
                                        <p:cTn id="98" dur="1" fill="hold">
                                          <p:stCondLst>
                                            <p:cond delay="0"/>
                                          </p:stCondLst>
                                        </p:cTn>
                                        <p:tgtEl>
                                          <p:spTgt spid="34844"/>
                                        </p:tgtEl>
                                        <p:attrNameLst>
                                          <p:attrName>style.visibility</p:attrName>
                                        </p:attrNameLst>
                                      </p:cBhvr>
                                      <p:to>
                                        <p:strVal val="visible"/>
                                      </p:to>
                                    </p:set>
                                    <p:animEffect transition="in" filter="wipe(up)">
                                      <p:cBhvr>
                                        <p:cTn id="99" dur="500"/>
                                        <p:tgtEl>
                                          <p:spTgt spid="34844"/>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7" presetClass="entr" presetSubtype="10" fill="hold" nodeType="clickEffect">
                                  <p:stCondLst>
                                    <p:cond delay="0"/>
                                  </p:stCondLst>
                                  <p:childTnLst>
                                    <p:set>
                                      <p:cBhvr>
                                        <p:cTn id="103" dur="1" fill="hold">
                                          <p:stCondLst>
                                            <p:cond delay="0"/>
                                          </p:stCondLst>
                                        </p:cTn>
                                        <p:tgtEl>
                                          <p:spTgt spid="34827"/>
                                        </p:tgtEl>
                                        <p:attrNameLst>
                                          <p:attrName>style.visibility</p:attrName>
                                        </p:attrNameLst>
                                      </p:cBhvr>
                                      <p:to>
                                        <p:strVal val="visible"/>
                                      </p:to>
                                    </p:set>
                                    <p:anim calcmode="lin" valueType="num">
                                      <p:cBhvr>
                                        <p:cTn id="104" dur="500" fill="hold"/>
                                        <p:tgtEl>
                                          <p:spTgt spid="34827"/>
                                        </p:tgtEl>
                                        <p:attrNameLst>
                                          <p:attrName>ppt_w</p:attrName>
                                        </p:attrNameLst>
                                      </p:cBhvr>
                                      <p:tavLst>
                                        <p:tav tm="0">
                                          <p:val>
                                            <p:fltVal val="0"/>
                                          </p:val>
                                        </p:tav>
                                        <p:tav tm="100000">
                                          <p:val>
                                            <p:strVal val="#ppt_w"/>
                                          </p:val>
                                        </p:tav>
                                      </p:tavLst>
                                    </p:anim>
                                    <p:anim calcmode="lin" valueType="num">
                                      <p:cBhvr>
                                        <p:cTn id="105" dur="500" fill="hold"/>
                                        <p:tgtEl>
                                          <p:spTgt spid="348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22" grpId="0"/>
      <p:bldP spid="34823" grpId="0"/>
      <p:bldP spid="34824" grpId="0"/>
      <p:bldP spid="34825" grpId="0"/>
      <p:bldP spid="34826" grpId="0"/>
      <p:bldP spid="34827" grpId="0"/>
      <p:bldP spid="34828" grpId="0"/>
      <p:bldP spid="34829" grpId="0"/>
      <p:bldP spid="34836" grpId="0"/>
      <p:bldP spid="34837" grpId="0"/>
      <p:bldP spid="34844" grpId="0" animBg="1"/>
      <p:bldP spid="34845" grpId="0" animBg="1"/>
      <p:bldP spid="3484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87" name="Text Box 23">
            <a:extLst>
              <a:ext uri="{FF2B5EF4-FFF2-40B4-BE49-F238E27FC236}">
                <a16:creationId xmlns:a16="http://schemas.microsoft.com/office/drawing/2014/main" id="{A90ED4FB-235B-BE24-7C8F-2C0B4BE6E57D}"/>
              </a:ext>
            </a:extLst>
          </p:cNvPr>
          <p:cNvSpPr txBox="1">
            <a:spLocks noChangeArrowheads="1"/>
          </p:cNvSpPr>
          <p:nvPr/>
        </p:nvSpPr>
        <p:spPr bwMode="auto">
          <a:xfrm>
            <a:off x="152400" y="0"/>
            <a:ext cx="2667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0000FF"/>
                </a:solidFill>
              </a:rPr>
              <a:t>L C Oscillations:</a:t>
            </a:r>
          </a:p>
        </p:txBody>
      </p:sp>
      <p:grpSp>
        <p:nvGrpSpPr>
          <p:cNvPr id="37728" name="Group 864">
            <a:extLst>
              <a:ext uri="{FF2B5EF4-FFF2-40B4-BE49-F238E27FC236}">
                <a16:creationId xmlns:a16="http://schemas.microsoft.com/office/drawing/2014/main" id="{BC894EEE-67C3-6011-87D4-D992A2FEBBF2}"/>
              </a:ext>
            </a:extLst>
          </p:cNvPr>
          <p:cNvGrpSpPr>
            <a:grpSpLocks/>
          </p:cNvGrpSpPr>
          <p:nvPr/>
        </p:nvGrpSpPr>
        <p:grpSpPr bwMode="auto">
          <a:xfrm>
            <a:off x="6096000" y="471488"/>
            <a:ext cx="2590800" cy="1433512"/>
            <a:chOff x="3840" y="297"/>
            <a:chExt cx="1632" cy="903"/>
          </a:xfrm>
        </p:grpSpPr>
        <p:sp>
          <p:nvSpPr>
            <p:cNvPr id="32331" name="Text Box 284">
              <a:extLst>
                <a:ext uri="{FF2B5EF4-FFF2-40B4-BE49-F238E27FC236}">
                  <a16:creationId xmlns:a16="http://schemas.microsoft.com/office/drawing/2014/main" id="{BBFB5425-DA1A-2ABA-3F79-83CDA71208F9}"/>
                </a:ext>
              </a:extLst>
            </p:cNvPr>
            <p:cNvSpPr txBox="1">
              <a:spLocks noChangeArrowheads="1"/>
            </p:cNvSpPr>
            <p:nvPr/>
          </p:nvSpPr>
          <p:spPr bwMode="auto">
            <a:xfrm>
              <a:off x="5232" y="67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C</a:t>
              </a:r>
            </a:p>
          </p:txBody>
        </p:sp>
        <p:grpSp>
          <p:nvGrpSpPr>
            <p:cNvPr id="32332" name="Group 287">
              <a:extLst>
                <a:ext uri="{FF2B5EF4-FFF2-40B4-BE49-F238E27FC236}">
                  <a16:creationId xmlns:a16="http://schemas.microsoft.com/office/drawing/2014/main" id="{614EDEA9-658B-83AD-526B-9F1B6CFB78D0}"/>
                </a:ext>
              </a:extLst>
            </p:cNvPr>
            <p:cNvGrpSpPr>
              <a:grpSpLocks/>
            </p:cNvGrpSpPr>
            <p:nvPr/>
          </p:nvGrpSpPr>
          <p:grpSpPr bwMode="auto">
            <a:xfrm rot="-5400000">
              <a:off x="4023" y="567"/>
              <a:ext cx="786" cy="480"/>
              <a:chOff x="502" y="1632"/>
              <a:chExt cx="786" cy="480"/>
            </a:xfrm>
          </p:grpSpPr>
          <p:grpSp>
            <p:nvGrpSpPr>
              <p:cNvPr id="32354" name="Group 288">
                <a:extLst>
                  <a:ext uri="{FF2B5EF4-FFF2-40B4-BE49-F238E27FC236}">
                    <a16:creationId xmlns:a16="http://schemas.microsoft.com/office/drawing/2014/main" id="{9F433624-647D-763C-9B62-41B17B9DCB98}"/>
                  </a:ext>
                </a:extLst>
              </p:cNvPr>
              <p:cNvGrpSpPr>
                <a:grpSpLocks/>
              </p:cNvGrpSpPr>
              <p:nvPr/>
            </p:nvGrpSpPr>
            <p:grpSpPr bwMode="auto">
              <a:xfrm>
                <a:off x="502" y="1632"/>
                <a:ext cx="506" cy="480"/>
                <a:chOff x="492" y="1632"/>
                <a:chExt cx="506" cy="480"/>
              </a:xfrm>
            </p:grpSpPr>
            <p:grpSp>
              <p:nvGrpSpPr>
                <p:cNvPr id="32372" name="Group 289">
                  <a:extLst>
                    <a:ext uri="{FF2B5EF4-FFF2-40B4-BE49-F238E27FC236}">
                      <a16:creationId xmlns:a16="http://schemas.microsoft.com/office/drawing/2014/main" id="{BB42FCD4-64BE-CACD-9374-2D589C36609B}"/>
                    </a:ext>
                  </a:extLst>
                </p:cNvPr>
                <p:cNvGrpSpPr>
                  <a:grpSpLocks/>
                </p:cNvGrpSpPr>
                <p:nvPr/>
              </p:nvGrpSpPr>
              <p:grpSpPr bwMode="auto">
                <a:xfrm>
                  <a:off x="540" y="1632"/>
                  <a:ext cx="230" cy="192"/>
                  <a:chOff x="1596" y="1872"/>
                  <a:chExt cx="456" cy="336"/>
                </a:xfrm>
              </p:grpSpPr>
              <p:grpSp>
                <p:nvGrpSpPr>
                  <p:cNvPr id="32389" name="Group 290">
                    <a:extLst>
                      <a:ext uri="{FF2B5EF4-FFF2-40B4-BE49-F238E27FC236}">
                        <a16:creationId xmlns:a16="http://schemas.microsoft.com/office/drawing/2014/main" id="{B9D2C84A-1D5A-957D-B6FD-42EF3AD22F7A}"/>
                      </a:ext>
                    </a:extLst>
                  </p:cNvPr>
                  <p:cNvGrpSpPr>
                    <a:grpSpLocks/>
                  </p:cNvGrpSpPr>
                  <p:nvPr/>
                </p:nvGrpSpPr>
                <p:grpSpPr bwMode="auto">
                  <a:xfrm>
                    <a:off x="1596" y="1872"/>
                    <a:ext cx="228" cy="336"/>
                    <a:chOff x="1584" y="1296"/>
                    <a:chExt cx="228" cy="336"/>
                  </a:xfrm>
                </p:grpSpPr>
                <p:sp>
                  <p:nvSpPr>
                    <p:cNvPr id="32396" name="Arc 291">
                      <a:extLst>
                        <a:ext uri="{FF2B5EF4-FFF2-40B4-BE49-F238E27FC236}">
                          <a16:creationId xmlns:a16="http://schemas.microsoft.com/office/drawing/2014/main" id="{9C021A95-263F-6C49-F893-596CBE2C0922}"/>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97" name="Arc 292">
                      <a:extLst>
                        <a:ext uri="{FF2B5EF4-FFF2-40B4-BE49-F238E27FC236}">
                          <a16:creationId xmlns:a16="http://schemas.microsoft.com/office/drawing/2014/main" id="{68F87777-9A0F-825A-1222-41BEFAACBF62}"/>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98" name="Group 293">
                      <a:extLst>
                        <a:ext uri="{FF2B5EF4-FFF2-40B4-BE49-F238E27FC236}">
                          <a16:creationId xmlns:a16="http://schemas.microsoft.com/office/drawing/2014/main" id="{F881B605-957B-0742-19E7-A73465F00507}"/>
                        </a:ext>
                      </a:extLst>
                    </p:cNvPr>
                    <p:cNvGrpSpPr>
                      <a:grpSpLocks/>
                    </p:cNvGrpSpPr>
                    <p:nvPr/>
                  </p:nvGrpSpPr>
                  <p:grpSpPr bwMode="auto">
                    <a:xfrm flipV="1">
                      <a:off x="1649" y="1488"/>
                      <a:ext cx="96" cy="144"/>
                      <a:chOff x="1584" y="1056"/>
                      <a:chExt cx="1104" cy="576"/>
                    </a:xfrm>
                  </p:grpSpPr>
                  <p:sp>
                    <p:nvSpPr>
                      <p:cNvPr id="32399" name="Arc 294">
                        <a:extLst>
                          <a:ext uri="{FF2B5EF4-FFF2-40B4-BE49-F238E27FC236}">
                            <a16:creationId xmlns:a16="http://schemas.microsoft.com/office/drawing/2014/main" id="{C14B3675-C5A1-0E97-D84E-83945144D956}"/>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400" name="Arc 295">
                        <a:extLst>
                          <a:ext uri="{FF2B5EF4-FFF2-40B4-BE49-F238E27FC236}">
                            <a16:creationId xmlns:a16="http://schemas.microsoft.com/office/drawing/2014/main" id="{5F2E53F0-5750-7AAE-CF04-D5F87BE55FFE}"/>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390" name="Group 296">
                    <a:extLst>
                      <a:ext uri="{FF2B5EF4-FFF2-40B4-BE49-F238E27FC236}">
                        <a16:creationId xmlns:a16="http://schemas.microsoft.com/office/drawing/2014/main" id="{063E0522-4391-A763-54C4-5D40D42546B3}"/>
                      </a:ext>
                    </a:extLst>
                  </p:cNvPr>
                  <p:cNvGrpSpPr>
                    <a:grpSpLocks/>
                  </p:cNvGrpSpPr>
                  <p:nvPr/>
                </p:nvGrpSpPr>
                <p:grpSpPr bwMode="auto">
                  <a:xfrm>
                    <a:off x="1824" y="1872"/>
                    <a:ext cx="228" cy="336"/>
                    <a:chOff x="1584" y="1296"/>
                    <a:chExt cx="228" cy="336"/>
                  </a:xfrm>
                </p:grpSpPr>
                <p:sp>
                  <p:nvSpPr>
                    <p:cNvPr id="32391" name="Arc 297">
                      <a:extLst>
                        <a:ext uri="{FF2B5EF4-FFF2-40B4-BE49-F238E27FC236}">
                          <a16:creationId xmlns:a16="http://schemas.microsoft.com/office/drawing/2014/main" id="{1B563088-34D3-D123-967B-304E31894443}"/>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92" name="Arc 298">
                      <a:extLst>
                        <a:ext uri="{FF2B5EF4-FFF2-40B4-BE49-F238E27FC236}">
                          <a16:creationId xmlns:a16="http://schemas.microsoft.com/office/drawing/2014/main" id="{2469D5D4-14C0-7B89-F961-FB9A3F17AD60}"/>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93" name="Group 299">
                      <a:extLst>
                        <a:ext uri="{FF2B5EF4-FFF2-40B4-BE49-F238E27FC236}">
                          <a16:creationId xmlns:a16="http://schemas.microsoft.com/office/drawing/2014/main" id="{10DD6A24-5932-2D8F-369A-09764C846B62}"/>
                        </a:ext>
                      </a:extLst>
                    </p:cNvPr>
                    <p:cNvGrpSpPr>
                      <a:grpSpLocks/>
                    </p:cNvGrpSpPr>
                    <p:nvPr/>
                  </p:nvGrpSpPr>
                  <p:grpSpPr bwMode="auto">
                    <a:xfrm flipV="1">
                      <a:off x="1649" y="1488"/>
                      <a:ext cx="96" cy="144"/>
                      <a:chOff x="1584" y="1056"/>
                      <a:chExt cx="1104" cy="576"/>
                    </a:xfrm>
                  </p:grpSpPr>
                  <p:sp>
                    <p:nvSpPr>
                      <p:cNvPr id="32394" name="Arc 300">
                        <a:extLst>
                          <a:ext uri="{FF2B5EF4-FFF2-40B4-BE49-F238E27FC236}">
                            <a16:creationId xmlns:a16="http://schemas.microsoft.com/office/drawing/2014/main" id="{FDEB0DEF-A8D4-A122-2F56-346A0C3D479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95" name="Arc 301">
                        <a:extLst>
                          <a:ext uri="{FF2B5EF4-FFF2-40B4-BE49-F238E27FC236}">
                            <a16:creationId xmlns:a16="http://schemas.microsoft.com/office/drawing/2014/main" id="{F50FE514-1CB7-E471-7AAF-FF3BBE972A55}"/>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373" name="Group 302">
                  <a:extLst>
                    <a:ext uri="{FF2B5EF4-FFF2-40B4-BE49-F238E27FC236}">
                      <a16:creationId xmlns:a16="http://schemas.microsoft.com/office/drawing/2014/main" id="{A53CAF5B-424B-6578-8679-EA53FA4A851D}"/>
                    </a:ext>
                  </a:extLst>
                </p:cNvPr>
                <p:cNvGrpSpPr>
                  <a:grpSpLocks/>
                </p:cNvGrpSpPr>
                <p:nvPr/>
              </p:nvGrpSpPr>
              <p:grpSpPr bwMode="auto">
                <a:xfrm>
                  <a:off x="492" y="1632"/>
                  <a:ext cx="48" cy="480"/>
                  <a:chOff x="492" y="1632"/>
                  <a:chExt cx="48" cy="480"/>
                </a:xfrm>
              </p:grpSpPr>
              <p:sp>
                <p:nvSpPr>
                  <p:cNvPr id="32387" name="Line 303">
                    <a:extLst>
                      <a:ext uri="{FF2B5EF4-FFF2-40B4-BE49-F238E27FC236}">
                        <a16:creationId xmlns:a16="http://schemas.microsoft.com/office/drawing/2014/main" id="{72ED8543-1528-762A-5E05-9ED5AA82B431}"/>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88" name="Arc 304">
                    <a:extLst>
                      <a:ext uri="{FF2B5EF4-FFF2-40B4-BE49-F238E27FC236}">
                        <a16:creationId xmlns:a16="http://schemas.microsoft.com/office/drawing/2014/main" id="{0BF6E3BA-C262-6563-49FB-4D59826DB026}"/>
                      </a:ext>
                    </a:extLst>
                  </p:cNvPr>
                  <p:cNvSpPr>
                    <a:spLocks/>
                  </p:cNvSpPr>
                  <p:nvPr/>
                </p:nvSpPr>
                <p:spPr bwMode="auto">
                  <a:xfrm rot="5400000" flipH="1" flipV="1">
                    <a:off x="473" y="1651"/>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2374" name="Group 305">
                  <a:extLst>
                    <a:ext uri="{FF2B5EF4-FFF2-40B4-BE49-F238E27FC236}">
                      <a16:creationId xmlns:a16="http://schemas.microsoft.com/office/drawing/2014/main" id="{833E5163-F5A0-04FD-0C91-C32C60A0703C}"/>
                    </a:ext>
                  </a:extLst>
                </p:cNvPr>
                <p:cNvGrpSpPr>
                  <a:grpSpLocks/>
                </p:cNvGrpSpPr>
                <p:nvPr/>
              </p:nvGrpSpPr>
              <p:grpSpPr bwMode="auto">
                <a:xfrm>
                  <a:off x="768" y="1632"/>
                  <a:ext cx="230" cy="192"/>
                  <a:chOff x="1596" y="1872"/>
                  <a:chExt cx="456" cy="336"/>
                </a:xfrm>
              </p:grpSpPr>
              <p:grpSp>
                <p:nvGrpSpPr>
                  <p:cNvPr id="32375" name="Group 306">
                    <a:extLst>
                      <a:ext uri="{FF2B5EF4-FFF2-40B4-BE49-F238E27FC236}">
                        <a16:creationId xmlns:a16="http://schemas.microsoft.com/office/drawing/2014/main" id="{94267D26-8F0A-6238-6EA7-AF7AC4C1E08D}"/>
                      </a:ext>
                    </a:extLst>
                  </p:cNvPr>
                  <p:cNvGrpSpPr>
                    <a:grpSpLocks/>
                  </p:cNvGrpSpPr>
                  <p:nvPr/>
                </p:nvGrpSpPr>
                <p:grpSpPr bwMode="auto">
                  <a:xfrm>
                    <a:off x="1596" y="1872"/>
                    <a:ext cx="228" cy="336"/>
                    <a:chOff x="1584" y="1296"/>
                    <a:chExt cx="228" cy="336"/>
                  </a:xfrm>
                </p:grpSpPr>
                <p:sp>
                  <p:nvSpPr>
                    <p:cNvPr id="32382" name="Arc 307">
                      <a:extLst>
                        <a:ext uri="{FF2B5EF4-FFF2-40B4-BE49-F238E27FC236}">
                          <a16:creationId xmlns:a16="http://schemas.microsoft.com/office/drawing/2014/main" id="{E812B416-CF08-B2BD-D531-29CBC0014AFE}"/>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83" name="Arc 308">
                      <a:extLst>
                        <a:ext uri="{FF2B5EF4-FFF2-40B4-BE49-F238E27FC236}">
                          <a16:creationId xmlns:a16="http://schemas.microsoft.com/office/drawing/2014/main" id="{6A696BEB-5166-84C2-D729-61753C9BCA32}"/>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84" name="Group 309">
                      <a:extLst>
                        <a:ext uri="{FF2B5EF4-FFF2-40B4-BE49-F238E27FC236}">
                          <a16:creationId xmlns:a16="http://schemas.microsoft.com/office/drawing/2014/main" id="{BE9786B3-88F4-B350-95BF-8F46E0F4422E}"/>
                        </a:ext>
                      </a:extLst>
                    </p:cNvPr>
                    <p:cNvGrpSpPr>
                      <a:grpSpLocks/>
                    </p:cNvGrpSpPr>
                    <p:nvPr/>
                  </p:nvGrpSpPr>
                  <p:grpSpPr bwMode="auto">
                    <a:xfrm flipV="1">
                      <a:off x="1649" y="1488"/>
                      <a:ext cx="96" cy="144"/>
                      <a:chOff x="1584" y="1056"/>
                      <a:chExt cx="1104" cy="576"/>
                    </a:xfrm>
                  </p:grpSpPr>
                  <p:sp>
                    <p:nvSpPr>
                      <p:cNvPr id="32385" name="Arc 310">
                        <a:extLst>
                          <a:ext uri="{FF2B5EF4-FFF2-40B4-BE49-F238E27FC236}">
                            <a16:creationId xmlns:a16="http://schemas.microsoft.com/office/drawing/2014/main" id="{DA0AFDFF-3F08-78EB-0812-F74F21A8510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86" name="Arc 311">
                        <a:extLst>
                          <a:ext uri="{FF2B5EF4-FFF2-40B4-BE49-F238E27FC236}">
                            <a16:creationId xmlns:a16="http://schemas.microsoft.com/office/drawing/2014/main" id="{9C264446-B176-364C-0E83-28E9BD9154A8}"/>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376" name="Group 312">
                    <a:extLst>
                      <a:ext uri="{FF2B5EF4-FFF2-40B4-BE49-F238E27FC236}">
                        <a16:creationId xmlns:a16="http://schemas.microsoft.com/office/drawing/2014/main" id="{93CBBFDB-0E99-5160-D2DB-68C4D6E67ACF}"/>
                      </a:ext>
                    </a:extLst>
                  </p:cNvPr>
                  <p:cNvGrpSpPr>
                    <a:grpSpLocks/>
                  </p:cNvGrpSpPr>
                  <p:nvPr/>
                </p:nvGrpSpPr>
                <p:grpSpPr bwMode="auto">
                  <a:xfrm>
                    <a:off x="1824" y="1872"/>
                    <a:ext cx="228" cy="336"/>
                    <a:chOff x="1584" y="1296"/>
                    <a:chExt cx="228" cy="336"/>
                  </a:xfrm>
                </p:grpSpPr>
                <p:sp>
                  <p:nvSpPr>
                    <p:cNvPr id="32377" name="Arc 313">
                      <a:extLst>
                        <a:ext uri="{FF2B5EF4-FFF2-40B4-BE49-F238E27FC236}">
                          <a16:creationId xmlns:a16="http://schemas.microsoft.com/office/drawing/2014/main" id="{8B05374C-3232-BE30-504A-D15F94732E10}"/>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78" name="Arc 314">
                      <a:extLst>
                        <a:ext uri="{FF2B5EF4-FFF2-40B4-BE49-F238E27FC236}">
                          <a16:creationId xmlns:a16="http://schemas.microsoft.com/office/drawing/2014/main" id="{5079C3CE-DFDB-BA35-8B39-C8C28B03B5D4}"/>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79" name="Group 315">
                      <a:extLst>
                        <a:ext uri="{FF2B5EF4-FFF2-40B4-BE49-F238E27FC236}">
                          <a16:creationId xmlns:a16="http://schemas.microsoft.com/office/drawing/2014/main" id="{D3CA2EE1-AC67-A0AC-4AC8-33316B8257A4}"/>
                        </a:ext>
                      </a:extLst>
                    </p:cNvPr>
                    <p:cNvGrpSpPr>
                      <a:grpSpLocks/>
                    </p:cNvGrpSpPr>
                    <p:nvPr/>
                  </p:nvGrpSpPr>
                  <p:grpSpPr bwMode="auto">
                    <a:xfrm flipV="1">
                      <a:off x="1649" y="1488"/>
                      <a:ext cx="96" cy="144"/>
                      <a:chOff x="1584" y="1056"/>
                      <a:chExt cx="1104" cy="576"/>
                    </a:xfrm>
                  </p:grpSpPr>
                  <p:sp>
                    <p:nvSpPr>
                      <p:cNvPr id="32380" name="Arc 316">
                        <a:extLst>
                          <a:ext uri="{FF2B5EF4-FFF2-40B4-BE49-F238E27FC236}">
                            <a16:creationId xmlns:a16="http://schemas.microsoft.com/office/drawing/2014/main" id="{F6469557-0A0C-8800-51A6-C5E203949854}"/>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81" name="Arc 317">
                        <a:extLst>
                          <a:ext uri="{FF2B5EF4-FFF2-40B4-BE49-F238E27FC236}">
                            <a16:creationId xmlns:a16="http://schemas.microsoft.com/office/drawing/2014/main" id="{8AEED19D-A03F-1E10-C9C4-4EBF7398779D}"/>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2355" name="Group 318">
                <a:extLst>
                  <a:ext uri="{FF2B5EF4-FFF2-40B4-BE49-F238E27FC236}">
                    <a16:creationId xmlns:a16="http://schemas.microsoft.com/office/drawing/2014/main" id="{BC800AE5-0642-47C8-7471-4475B96DFD4E}"/>
                  </a:ext>
                </a:extLst>
              </p:cNvPr>
              <p:cNvGrpSpPr>
                <a:grpSpLocks/>
              </p:cNvGrpSpPr>
              <p:nvPr/>
            </p:nvGrpSpPr>
            <p:grpSpPr bwMode="auto">
              <a:xfrm>
                <a:off x="1008" y="1632"/>
                <a:ext cx="280" cy="480"/>
                <a:chOff x="1352" y="1632"/>
                <a:chExt cx="280" cy="480"/>
              </a:xfrm>
            </p:grpSpPr>
            <p:grpSp>
              <p:nvGrpSpPr>
                <p:cNvPr id="32356" name="Group 319">
                  <a:extLst>
                    <a:ext uri="{FF2B5EF4-FFF2-40B4-BE49-F238E27FC236}">
                      <a16:creationId xmlns:a16="http://schemas.microsoft.com/office/drawing/2014/main" id="{8AFF866A-3649-45E1-E307-2CD1458D5CCF}"/>
                    </a:ext>
                  </a:extLst>
                </p:cNvPr>
                <p:cNvGrpSpPr>
                  <a:grpSpLocks/>
                </p:cNvGrpSpPr>
                <p:nvPr/>
              </p:nvGrpSpPr>
              <p:grpSpPr bwMode="auto">
                <a:xfrm>
                  <a:off x="1352" y="1632"/>
                  <a:ext cx="230" cy="192"/>
                  <a:chOff x="1596" y="1872"/>
                  <a:chExt cx="456" cy="336"/>
                </a:xfrm>
              </p:grpSpPr>
              <p:grpSp>
                <p:nvGrpSpPr>
                  <p:cNvPr id="32360" name="Group 320">
                    <a:extLst>
                      <a:ext uri="{FF2B5EF4-FFF2-40B4-BE49-F238E27FC236}">
                        <a16:creationId xmlns:a16="http://schemas.microsoft.com/office/drawing/2014/main" id="{F4484E58-C6EB-BD98-B186-57BC6D23ABA6}"/>
                      </a:ext>
                    </a:extLst>
                  </p:cNvPr>
                  <p:cNvGrpSpPr>
                    <a:grpSpLocks/>
                  </p:cNvGrpSpPr>
                  <p:nvPr/>
                </p:nvGrpSpPr>
                <p:grpSpPr bwMode="auto">
                  <a:xfrm>
                    <a:off x="1596" y="1872"/>
                    <a:ext cx="228" cy="336"/>
                    <a:chOff x="1584" y="1296"/>
                    <a:chExt cx="228" cy="336"/>
                  </a:xfrm>
                </p:grpSpPr>
                <p:sp>
                  <p:nvSpPr>
                    <p:cNvPr id="32367" name="Arc 321">
                      <a:extLst>
                        <a:ext uri="{FF2B5EF4-FFF2-40B4-BE49-F238E27FC236}">
                          <a16:creationId xmlns:a16="http://schemas.microsoft.com/office/drawing/2014/main" id="{0E47DD8A-45B6-792C-4408-43C88FE165EC}"/>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68" name="Arc 322">
                      <a:extLst>
                        <a:ext uri="{FF2B5EF4-FFF2-40B4-BE49-F238E27FC236}">
                          <a16:creationId xmlns:a16="http://schemas.microsoft.com/office/drawing/2014/main" id="{4305C80A-C0A3-74AB-87D7-77631F78637E}"/>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69" name="Group 323">
                      <a:extLst>
                        <a:ext uri="{FF2B5EF4-FFF2-40B4-BE49-F238E27FC236}">
                          <a16:creationId xmlns:a16="http://schemas.microsoft.com/office/drawing/2014/main" id="{10011D16-4575-8D0F-D389-901D19388C94}"/>
                        </a:ext>
                      </a:extLst>
                    </p:cNvPr>
                    <p:cNvGrpSpPr>
                      <a:grpSpLocks/>
                    </p:cNvGrpSpPr>
                    <p:nvPr/>
                  </p:nvGrpSpPr>
                  <p:grpSpPr bwMode="auto">
                    <a:xfrm flipV="1">
                      <a:off x="1649" y="1488"/>
                      <a:ext cx="96" cy="144"/>
                      <a:chOff x="1584" y="1056"/>
                      <a:chExt cx="1104" cy="576"/>
                    </a:xfrm>
                  </p:grpSpPr>
                  <p:sp>
                    <p:nvSpPr>
                      <p:cNvPr id="32370" name="Arc 324">
                        <a:extLst>
                          <a:ext uri="{FF2B5EF4-FFF2-40B4-BE49-F238E27FC236}">
                            <a16:creationId xmlns:a16="http://schemas.microsoft.com/office/drawing/2014/main" id="{B9509002-68D1-5FF0-DDEE-CBC78CD9EA54}"/>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71" name="Arc 325">
                        <a:extLst>
                          <a:ext uri="{FF2B5EF4-FFF2-40B4-BE49-F238E27FC236}">
                            <a16:creationId xmlns:a16="http://schemas.microsoft.com/office/drawing/2014/main" id="{309995A1-34DB-B05B-4878-D33576803B31}"/>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361" name="Group 326">
                    <a:extLst>
                      <a:ext uri="{FF2B5EF4-FFF2-40B4-BE49-F238E27FC236}">
                        <a16:creationId xmlns:a16="http://schemas.microsoft.com/office/drawing/2014/main" id="{AB7C20A6-5BA4-5B36-4A6B-837CE24F69CE}"/>
                      </a:ext>
                    </a:extLst>
                  </p:cNvPr>
                  <p:cNvGrpSpPr>
                    <a:grpSpLocks/>
                  </p:cNvGrpSpPr>
                  <p:nvPr/>
                </p:nvGrpSpPr>
                <p:grpSpPr bwMode="auto">
                  <a:xfrm>
                    <a:off x="1824" y="1872"/>
                    <a:ext cx="228" cy="336"/>
                    <a:chOff x="1584" y="1296"/>
                    <a:chExt cx="228" cy="336"/>
                  </a:xfrm>
                </p:grpSpPr>
                <p:sp>
                  <p:nvSpPr>
                    <p:cNvPr id="32362" name="Arc 327">
                      <a:extLst>
                        <a:ext uri="{FF2B5EF4-FFF2-40B4-BE49-F238E27FC236}">
                          <a16:creationId xmlns:a16="http://schemas.microsoft.com/office/drawing/2014/main" id="{BBEBABCD-84D4-3570-7E13-83F98DD0329D}"/>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63" name="Arc 328">
                      <a:extLst>
                        <a:ext uri="{FF2B5EF4-FFF2-40B4-BE49-F238E27FC236}">
                          <a16:creationId xmlns:a16="http://schemas.microsoft.com/office/drawing/2014/main" id="{C1D83480-63EB-F1B6-FA03-3822C4395E49}"/>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64" name="Group 329">
                      <a:extLst>
                        <a:ext uri="{FF2B5EF4-FFF2-40B4-BE49-F238E27FC236}">
                          <a16:creationId xmlns:a16="http://schemas.microsoft.com/office/drawing/2014/main" id="{86ACA559-1886-5E9F-96E5-52A00CF8A7AE}"/>
                        </a:ext>
                      </a:extLst>
                    </p:cNvPr>
                    <p:cNvGrpSpPr>
                      <a:grpSpLocks/>
                    </p:cNvGrpSpPr>
                    <p:nvPr/>
                  </p:nvGrpSpPr>
                  <p:grpSpPr bwMode="auto">
                    <a:xfrm flipV="1">
                      <a:off x="1649" y="1488"/>
                      <a:ext cx="96" cy="144"/>
                      <a:chOff x="1584" y="1056"/>
                      <a:chExt cx="1104" cy="576"/>
                    </a:xfrm>
                  </p:grpSpPr>
                  <p:sp>
                    <p:nvSpPr>
                      <p:cNvPr id="32365" name="Arc 330">
                        <a:extLst>
                          <a:ext uri="{FF2B5EF4-FFF2-40B4-BE49-F238E27FC236}">
                            <a16:creationId xmlns:a16="http://schemas.microsoft.com/office/drawing/2014/main" id="{998D02C4-0ADB-F142-34A9-7F85C3B49A0C}"/>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66" name="Arc 331">
                        <a:extLst>
                          <a:ext uri="{FF2B5EF4-FFF2-40B4-BE49-F238E27FC236}">
                            <a16:creationId xmlns:a16="http://schemas.microsoft.com/office/drawing/2014/main" id="{42F595CA-5174-C8D7-7AF2-40C5247557DA}"/>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357" name="Group 332">
                  <a:extLst>
                    <a:ext uri="{FF2B5EF4-FFF2-40B4-BE49-F238E27FC236}">
                      <a16:creationId xmlns:a16="http://schemas.microsoft.com/office/drawing/2014/main" id="{2F53C9B8-BF6E-11E4-1D1E-65F3AA3626F1}"/>
                    </a:ext>
                  </a:extLst>
                </p:cNvPr>
                <p:cNvGrpSpPr>
                  <a:grpSpLocks/>
                </p:cNvGrpSpPr>
                <p:nvPr/>
              </p:nvGrpSpPr>
              <p:grpSpPr bwMode="auto">
                <a:xfrm>
                  <a:off x="1585" y="1632"/>
                  <a:ext cx="47" cy="480"/>
                  <a:chOff x="3024" y="528"/>
                  <a:chExt cx="144" cy="864"/>
                </a:xfrm>
              </p:grpSpPr>
              <p:sp>
                <p:nvSpPr>
                  <p:cNvPr id="32358" name="Line 333">
                    <a:extLst>
                      <a:ext uri="{FF2B5EF4-FFF2-40B4-BE49-F238E27FC236}">
                        <a16:creationId xmlns:a16="http://schemas.microsoft.com/office/drawing/2014/main" id="{30CA0E0E-F5FA-16FA-F841-A4B0B33CB483}"/>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59" name="Arc 334">
                    <a:extLst>
                      <a:ext uri="{FF2B5EF4-FFF2-40B4-BE49-F238E27FC236}">
                        <a16:creationId xmlns:a16="http://schemas.microsoft.com/office/drawing/2014/main" id="{D455AE93-E1F1-EF6B-E479-9D0078FB9DEE}"/>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32333" name="Line 335">
              <a:extLst>
                <a:ext uri="{FF2B5EF4-FFF2-40B4-BE49-F238E27FC236}">
                  <a16:creationId xmlns:a16="http://schemas.microsoft.com/office/drawing/2014/main" id="{C48693A1-4246-0F65-32DF-109EF1FE577E}"/>
                </a:ext>
              </a:extLst>
            </p:cNvPr>
            <p:cNvSpPr>
              <a:spLocks noChangeShapeType="1"/>
            </p:cNvSpPr>
            <p:nvPr/>
          </p:nvSpPr>
          <p:spPr bwMode="auto">
            <a:xfrm>
              <a:off x="4656" y="1200"/>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34" name="Line 336">
              <a:extLst>
                <a:ext uri="{FF2B5EF4-FFF2-40B4-BE49-F238E27FC236}">
                  <a16:creationId xmlns:a16="http://schemas.microsoft.com/office/drawing/2014/main" id="{6FF74EEA-017F-3E19-416D-93019AACDAC0}"/>
                </a:ext>
              </a:extLst>
            </p:cNvPr>
            <p:cNvSpPr>
              <a:spLocks noChangeShapeType="1"/>
            </p:cNvSpPr>
            <p:nvPr/>
          </p:nvSpPr>
          <p:spPr bwMode="auto">
            <a:xfrm>
              <a:off x="4608" y="414"/>
              <a:ext cx="432" cy="18"/>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2335" name="Group 338">
              <a:extLst>
                <a:ext uri="{FF2B5EF4-FFF2-40B4-BE49-F238E27FC236}">
                  <a16:creationId xmlns:a16="http://schemas.microsoft.com/office/drawing/2014/main" id="{1C5D1171-6328-79B4-65D3-58F4D7E1B4DE}"/>
                </a:ext>
              </a:extLst>
            </p:cNvPr>
            <p:cNvGrpSpPr>
              <a:grpSpLocks/>
            </p:cNvGrpSpPr>
            <p:nvPr/>
          </p:nvGrpSpPr>
          <p:grpSpPr bwMode="auto">
            <a:xfrm>
              <a:off x="4752" y="720"/>
              <a:ext cx="576" cy="192"/>
              <a:chOff x="912" y="864"/>
              <a:chExt cx="288" cy="192"/>
            </a:xfrm>
          </p:grpSpPr>
          <p:sp>
            <p:nvSpPr>
              <p:cNvPr id="32352" name="Line 339">
                <a:extLst>
                  <a:ext uri="{FF2B5EF4-FFF2-40B4-BE49-F238E27FC236}">
                    <a16:creationId xmlns:a16="http://schemas.microsoft.com/office/drawing/2014/main" id="{F2681D7F-6472-DDD4-31CD-FF1AF242A62F}"/>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53" name="Line 340">
                <a:extLst>
                  <a:ext uri="{FF2B5EF4-FFF2-40B4-BE49-F238E27FC236}">
                    <a16:creationId xmlns:a16="http://schemas.microsoft.com/office/drawing/2014/main" id="{0C4D5E0A-323E-43A7-430F-557AE973A354}"/>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336" name="Line 341">
              <a:extLst>
                <a:ext uri="{FF2B5EF4-FFF2-40B4-BE49-F238E27FC236}">
                  <a16:creationId xmlns:a16="http://schemas.microsoft.com/office/drawing/2014/main" id="{ED1A1BD8-B6DB-232A-4084-16DA3DCFAAFC}"/>
                </a:ext>
              </a:extLst>
            </p:cNvPr>
            <p:cNvSpPr>
              <a:spLocks noChangeShapeType="1"/>
            </p:cNvSpPr>
            <p:nvPr/>
          </p:nvSpPr>
          <p:spPr bwMode="auto">
            <a:xfrm>
              <a:off x="5040" y="43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37" name="Line 342">
              <a:extLst>
                <a:ext uri="{FF2B5EF4-FFF2-40B4-BE49-F238E27FC236}">
                  <a16:creationId xmlns:a16="http://schemas.microsoft.com/office/drawing/2014/main" id="{68B3D636-B3B4-B317-95B4-4A27CD3ED965}"/>
                </a:ext>
              </a:extLst>
            </p:cNvPr>
            <p:cNvSpPr>
              <a:spLocks noChangeShapeType="1"/>
            </p:cNvSpPr>
            <p:nvPr/>
          </p:nvSpPr>
          <p:spPr bwMode="auto">
            <a:xfrm>
              <a:off x="5040" y="91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2338" name="Group 863">
              <a:extLst>
                <a:ext uri="{FF2B5EF4-FFF2-40B4-BE49-F238E27FC236}">
                  <a16:creationId xmlns:a16="http://schemas.microsoft.com/office/drawing/2014/main" id="{094E67B7-F7B5-9DE7-1206-4AAA45E0A309}"/>
                </a:ext>
              </a:extLst>
            </p:cNvPr>
            <p:cNvGrpSpPr>
              <a:grpSpLocks/>
            </p:cNvGrpSpPr>
            <p:nvPr/>
          </p:nvGrpSpPr>
          <p:grpSpPr bwMode="auto">
            <a:xfrm>
              <a:off x="3840" y="480"/>
              <a:ext cx="816" cy="672"/>
              <a:chOff x="3840" y="480"/>
              <a:chExt cx="816" cy="672"/>
            </a:xfrm>
          </p:grpSpPr>
          <p:sp>
            <p:nvSpPr>
              <p:cNvPr id="32340" name="Oval 346">
                <a:extLst>
                  <a:ext uri="{FF2B5EF4-FFF2-40B4-BE49-F238E27FC236}">
                    <a16:creationId xmlns:a16="http://schemas.microsoft.com/office/drawing/2014/main" id="{7255CE47-065F-02C5-5FC8-3E46320ACF58}"/>
                  </a:ext>
                </a:extLst>
              </p:cNvPr>
              <p:cNvSpPr>
                <a:spLocks noChangeArrowheads="1"/>
              </p:cNvSpPr>
              <p:nvPr/>
            </p:nvSpPr>
            <p:spPr bwMode="auto">
              <a:xfrm>
                <a:off x="3984" y="57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341" name="Oval 349">
                <a:extLst>
                  <a:ext uri="{FF2B5EF4-FFF2-40B4-BE49-F238E27FC236}">
                    <a16:creationId xmlns:a16="http://schemas.microsoft.com/office/drawing/2014/main" id="{DFAFCB56-FCEB-7A27-76A6-52D063410234}"/>
                  </a:ext>
                </a:extLst>
              </p:cNvPr>
              <p:cNvSpPr>
                <a:spLocks noChangeArrowheads="1"/>
              </p:cNvSpPr>
              <p:nvPr/>
            </p:nvSpPr>
            <p:spPr bwMode="auto">
              <a:xfrm>
                <a:off x="3840" y="480"/>
                <a:ext cx="384" cy="67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342" name="Line 352">
                <a:extLst>
                  <a:ext uri="{FF2B5EF4-FFF2-40B4-BE49-F238E27FC236}">
                    <a16:creationId xmlns:a16="http://schemas.microsoft.com/office/drawing/2014/main" id="{96A3809A-7B1C-07B1-4BF9-67DBF069AAB9}"/>
                  </a:ext>
                </a:extLst>
              </p:cNvPr>
              <p:cNvSpPr>
                <a:spLocks noChangeShapeType="1"/>
              </p:cNvSpPr>
              <p:nvPr/>
            </p:nvSpPr>
            <p:spPr bwMode="auto">
              <a:xfrm rot="16200000" flipH="1">
                <a:off x="3960"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43" name="Line 353">
                <a:extLst>
                  <a:ext uri="{FF2B5EF4-FFF2-40B4-BE49-F238E27FC236}">
                    <a16:creationId xmlns:a16="http://schemas.microsoft.com/office/drawing/2014/main" id="{9C5AD637-3D43-5FD4-18F5-3BF365F2BD33}"/>
                  </a:ext>
                </a:extLst>
              </p:cNvPr>
              <p:cNvSpPr>
                <a:spLocks noChangeShapeType="1"/>
              </p:cNvSpPr>
              <p:nvPr/>
            </p:nvSpPr>
            <p:spPr bwMode="auto">
              <a:xfrm rot="16200000" flipH="1">
                <a:off x="3816"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44" name="Oval 356">
                <a:extLst>
                  <a:ext uri="{FF2B5EF4-FFF2-40B4-BE49-F238E27FC236}">
                    <a16:creationId xmlns:a16="http://schemas.microsoft.com/office/drawing/2014/main" id="{15B83D2C-D490-E8F5-CA8D-F8DBCEA2ABFB}"/>
                  </a:ext>
                </a:extLst>
              </p:cNvPr>
              <p:cNvSpPr>
                <a:spLocks noChangeArrowheads="1"/>
              </p:cNvSpPr>
              <p:nvPr/>
            </p:nvSpPr>
            <p:spPr bwMode="auto">
              <a:xfrm flipH="1">
                <a:off x="4080" y="62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345" name="Line 362">
                <a:extLst>
                  <a:ext uri="{FF2B5EF4-FFF2-40B4-BE49-F238E27FC236}">
                    <a16:creationId xmlns:a16="http://schemas.microsoft.com/office/drawing/2014/main" id="{5EA38E55-F91B-2D2A-1C47-C1AAE37FFB71}"/>
                  </a:ext>
                </a:extLst>
              </p:cNvPr>
              <p:cNvSpPr>
                <a:spLocks noChangeShapeType="1"/>
              </p:cNvSpPr>
              <p:nvPr/>
            </p:nvSpPr>
            <p:spPr bwMode="auto">
              <a:xfrm rot="16200000" flipH="1">
                <a:off x="4056"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46" name="Oval 365">
                <a:extLst>
                  <a:ext uri="{FF2B5EF4-FFF2-40B4-BE49-F238E27FC236}">
                    <a16:creationId xmlns:a16="http://schemas.microsoft.com/office/drawing/2014/main" id="{3D94D102-AA9A-118F-46B4-DD5AF2A294DC}"/>
                  </a:ext>
                </a:extLst>
              </p:cNvPr>
              <p:cNvSpPr>
                <a:spLocks noChangeArrowheads="1"/>
              </p:cNvSpPr>
              <p:nvPr/>
            </p:nvSpPr>
            <p:spPr bwMode="auto">
              <a:xfrm flipH="1">
                <a:off x="4272" y="57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347" name="Oval 366">
                <a:extLst>
                  <a:ext uri="{FF2B5EF4-FFF2-40B4-BE49-F238E27FC236}">
                    <a16:creationId xmlns:a16="http://schemas.microsoft.com/office/drawing/2014/main" id="{80F6E1AC-BED6-ADAE-4583-2D77DB649096}"/>
                  </a:ext>
                </a:extLst>
              </p:cNvPr>
              <p:cNvSpPr>
                <a:spLocks noChangeArrowheads="1"/>
              </p:cNvSpPr>
              <p:nvPr/>
            </p:nvSpPr>
            <p:spPr bwMode="auto">
              <a:xfrm flipH="1">
                <a:off x="4272" y="480"/>
                <a:ext cx="384" cy="67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348" name="Line 367">
                <a:extLst>
                  <a:ext uri="{FF2B5EF4-FFF2-40B4-BE49-F238E27FC236}">
                    <a16:creationId xmlns:a16="http://schemas.microsoft.com/office/drawing/2014/main" id="{6E947A20-451A-CC04-34BA-43677C405E9C}"/>
                  </a:ext>
                </a:extLst>
              </p:cNvPr>
              <p:cNvSpPr>
                <a:spLocks noChangeShapeType="1"/>
              </p:cNvSpPr>
              <p:nvPr/>
            </p:nvSpPr>
            <p:spPr bwMode="auto">
              <a:xfrm rot="5400000">
                <a:off x="4488"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49" name="Line 368">
                <a:extLst>
                  <a:ext uri="{FF2B5EF4-FFF2-40B4-BE49-F238E27FC236}">
                    <a16:creationId xmlns:a16="http://schemas.microsoft.com/office/drawing/2014/main" id="{8DA23907-0E42-196A-5558-308094BBC15A}"/>
                  </a:ext>
                </a:extLst>
              </p:cNvPr>
              <p:cNvSpPr>
                <a:spLocks noChangeShapeType="1"/>
              </p:cNvSpPr>
              <p:nvPr/>
            </p:nvSpPr>
            <p:spPr bwMode="auto">
              <a:xfrm rot="5400000">
                <a:off x="4632"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50" name="Oval 369">
                <a:extLst>
                  <a:ext uri="{FF2B5EF4-FFF2-40B4-BE49-F238E27FC236}">
                    <a16:creationId xmlns:a16="http://schemas.microsoft.com/office/drawing/2014/main" id="{323757F1-582E-3991-E46E-F0826D4BC31E}"/>
                  </a:ext>
                </a:extLst>
              </p:cNvPr>
              <p:cNvSpPr>
                <a:spLocks noChangeArrowheads="1"/>
              </p:cNvSpPr>
              <p:nvPr/>
            </p:nvSpPr>
            <p:spPr bwMode="auto">
              <a:xfrm>
                <a:off x="4320" y="62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351" name="Line 370">
                <a:extLst>
                  <a:ext uri="{FF2B5EF4-FFF2-40B4-BE49-F238E27FC236}">
                    <a16:creationId xmlns:a16="http://schemas.microsoft.com/office/drawing/2014/main" id="{FAA50296-B6A8-7005-89EC-E9287F6264E9}"/>
                  </a:ext>
                </a:extLst>
              </p:cNvPr>
              <p:cNvSpPr>
                <a:spLocks noChangeShapeType="1"/>
              </p:cNvSpPr>
              <p:nvPr/>
            </p:nvSpPr>
            <p:spPr bwMode="auto">
              <a:xfrm rot="5400000">
                <a:off x="4392" y="84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339" name="Text Box 530">
              <a:extLst>
                <a:ext uri="{FF2B5EF4-FFF2-40B4-BE49-F238E27FC236}">
                  <a16:creationId xmlns:a16="http://schemas.microsoft.com/office/drawing/2014/main" id="{A7F59477-0DD6-37EE-8973-76BAC5C57A94}"/>
                </a:ext>
              </a:extLst>
            </p:cNvPr>
            <p:cNvSpPr txBox="1">
              <a:spLocks noChangeArrowheads="1"/>
            </p:cNvSpPr>
            <p:nvPr/>
          </p:nvSpPr>
          <p:spPr bwMode="auto">
            <a:xfrm>
              <a:off x="3984" y="29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L</a:t>
              </a:r>
            </a:p>
          </p:txBody>
        </p:sp>
      </p:grpSp>
      <p:grpSp>
        <p:nvGrpSpPr>
          <p:cNvPr id="37732" name="Group 868">
            <a:extLst>
              <a:ext uri="{FF2B5EF4-FFF2-40B4-BE49-F238E27FC236}">
                <a16:creationId xmlns:a16="http://schemas.microsoft.com/office/drawing/2014/main" id="{862B3EBE-D874-1493-7C7D-8FD3CE798AEA}"/>
              </a:ext>
            </a:extLst>
          </p:cNvPr>
          <p:cNvGrpSpPr>
            <a:grpSpLocks/>
          </p:cNvGrpSpPr>
          <p:nvPr/>
        </p:nvGrpSpPr>
        <p:grpSpPr bwMode="auto">
          <a:xfrm>
            <a:off x="457200" y="4648200"/>
            <a:ext cx="2667000" cy="1447800"/>
            <a:chOff x="288" y="2928"/>
            <a:chExt cx="1680" cy="912"/>
          </a:xfrm>
        </p:grpSpPr>
        <p:sp>
          <p:nvSpPr>
            <p:cNvPr id="32263" name="Text Box 606">
              <a:extLst>
                <a:ext uri="{FF2B5EF4-FFF2-40B4-BE49-F238E27FC236}">
                  <a16:creationId xmlns:a16="http://schemas.microsoft.com/office/drawing/2014/main" id="{0C1A8E60-3701-D974-2462-0B732F4A8B2D}"/>
                </a:ext>
              </a:extLst>
            </p:cNvPr>
            <p:cNvSpPr txBox="1">
              <a:spLocks noChangeArrowheads="1"/>
            </p:cNvSpPr>
            <p:nvPr/>
          </p:nvSpPr>
          <p:spPr bwMode="auto">
            <a:xfrm>
              <a:off x="1728" y="336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C</a:t>
              </a:r>
            </a:p>
          </p:txBody>
        </p:sp>
        <p:grpSp>
          <p:nvGrpSpPr>
            <p:cNvPr id="32264" name="Group 609">
              <a:extLst>
                <a:ext uri="{FF2B5EF4-FFF2-40B4-BE49-F238E27FC236}">
                  <a16:creationId xmlns:a16="http://schemas.microsoft.com/office/drawing/2014/main" id="{97821F1F-9441-8212-EBAF-A831C146D5ED}"/>
                </a:ext>
              </a:extLst>
            </p:cNvPr>
            <p:cNvGrpSpPr>
              <a:grpSpLocks/>
            </p:cNvGrpSpPr>
            <p:nvPr/>
          </p:nvGrpSpPr>
          <p:grpSpPr bwMode="auto">
            <a:xfrm rot="-5400000">
              <a:off x="471" y="3207"/>
              <a:ext cx="786" cy="480"/>
              <a:chOff x="502" y="1632"/>
              <a:chExt cx="786" cy="480"/>
            </a:xfrm>
          </p:grpSpPr>
          <p:grpSp>
            <p:nvGrpSpPr>
              <p:cNvPr id="32284" name="Group 610">
                <a:extLst>
                  <a:ext uri="{FF2B5EF4-FFF2-40B4-BE49-F238E27FC236}">
                    <a16:creationId xmlns:a16="http://schemas.microsoft.com/office/drawing/2014/main" id="{86E88BB3-2FF7-E319-96E5-CB5FB9494CB1}"/>
                  </a:ext>
                </a:extLst>
              </p:cNvPr>
              <p:cNvGrpSpPr>
                <a:grpSpLocks/>
              </p:cNvGrpSpPr>
              <p:nvPr/>
            </p:nvGrpSpPr>
            <p:grpSpPr bwMode="auto">
              <a:xfrm>
                <a:off x="502" y="1632"/>
                <a:ext cx="506" cy="480"/>
                <a:chOff x="492" y="1632"/>
                <a:chExt cx="506" cy="480"/>
              </a:xfrm>
            </p:grpSpPr>
            <p:grpSp>
              <p:nvGrpSpPr>
                <p:cNvPr id="32302" name="Group 611">
                  <a:extLst>
                    <a:ext uri="{FF2B5EF4-FFF2-40B4-BE49-F238E27FC236}">
                      <a16:creationId xmlns:a16="http://schemas.microsoft.com/office/drawing/2014/main" id="{BF899E5B-3F6E-C9D2-C837-2C30D7D18418}"/>
                    </a:ext>
                  </a:extLst>
                </p:cNvPr>
                <p:cNvGrpSpPr>
                  <a:grpSpLocks/>
                </p:cNvGrpSpPr>
                <p:nvPr/>
              </p:nvGrpSpPr>
              <p:grpSpPr bwMode="auto">
                <a:xfrm>
                  <a:off x="540" y="1632"/>
                  <a:ext cx="230" cy="192"/>
                  <a:chOff x="1596" y="1872"/>
                  <a:chExt cx="456" cy="336"/>
                </a:xfrm>
              </p:grpSpPr>
              <p:grpSp>
                <p:nvGrpSpPr>
                  <p:cNvPr id="32319" name="Group 612">
                    <a:extLst>
                      <a:ext uri="{FF2B5EF4-FFF2-40B4-BE49-F238E27FC236}">
                        <a16:creationId xmlns:a16="http://schemas.microsoft.com/office/drawing/2014/main" id="{B60E914A-8EDC-7668-A506-0BEE04FAA8DD}"/>
                      </a:ext>
                    </a:extLst>
                  </p:cNvPr>
                  <p:cNvGrpSpPr>
                    <a:grpSpLocks/>
                  </p:cNvGrpSpPr>
                  <p:nvPr/>
                </p:nvGrpSpPr>
                <p:grpSpPr bwMode="auto">
                  <a:xfrm>
                    <a:off x="1596" y="1872"/>
                    <a:ext cx="228" cy="336"/>
                    <a:chOff x="1584" y="1296"/>
                    <a:chExt cx="228" cy="336"/>
                  </a:xfrm>
                </p:grpSpPr>
                <p:sp>
                  <p:nvSpPr>
                    <p:cNvPr id="32326" name="Arc 613">
                      <a:extLst>
                        <a:ext uri="{FF2B5EF4-FFF2-40B4-BE49-F238E27FC236}">
                          <a16:creationId xmlns:a16="http://schemas.microsoft.com/office/drawing/2014/main" id="{57576EBF-65B1-A85E-086F-5579710B7B4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27" name="Arc 614">
                      <a:extLst>
                        <a:ext uri="{FF2B5EF4-FFF2-40B4-BE49-F238E27FC236}">
                          <a16:creationId xmlns:a16="http://schemas.microsoft.com/office/drawing/2014/main" id="{667A6470-5A8B-1E9F-760D-DF614D592E4C}"/>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28" name="Group 615">
                      <a:extLst>
                        <a:ext uri="{FF2B5EF4-FFF2-40B4-BE49-F238E27FC236}">
                          <a16:creationId xmlns:a16="http://schemas.microsoft.com/office/drawing/2014/main" id="{8AE5F695-8CDA-B086-896F-B192AEC14BB0}"/>
                        </a:ext>
                      </a:extLst>
                    </p:cNvPr>
                    <p:cNvGrpSpPr>
                      <a:grpSpLocks/>
                    </p:cNvGrpSpPr>
                    <p:nvPr/>
                  </p:nvGrpSpPr>
                  <p:grpSpPr bwMode="auto">
                    <a:xfrm flipV="1">
                      <a:off x="1649" y="1488"/>
                      <a:ext cx="96" cy="144"/>
                      <a:chOff x="1584" y="1056"/>
                      <a:chExt cx="1104" cy="576"/>
                    </a:xfrm>
                  </p:grpSpPr>
                  <p:sp>
                    <p:nvSpPr>
                      <p:cNvPr id="32329" name="Arc 616">
                        <a:extLst>
                          <a:ext uri="{FF2B5EF4-FFF2-40B4-BE49-F238E27FC236}">
                            <a16:creationId xmlns:a16="http://schemas.microsoft.com/office/drawing/2014/main" id="{EEC54318-125C-5F0C-D789-F47F9683E958}"/>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30" name="Arc 617">
                        <a:extLst>
                          <a:ext uri="{FF2B5EF4-FFF2-40B4-BE49-F238E27FC236}">
                            <a16:creationId xmlns:a16="http://schemas.microsoft.com/office/drawing/2014/main" id="{5DD90A38-DA06-BAF7-298B-7CE359565734}"/>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320" name="Group 618">
                    <a:extLst>
                      <a:ext uri="{FF2B5EF4-FFF2-40B4-BE49-F238E27FC236}">
                        <a16:creationId xmlns:a16="http://schemas.microsoft.com/office/drawing/2014/main" id="{3741ABF4-3437-2FD1-26CE-ABE81CE72365}"/>
                      </a:ext>
                    </a:extLst>
                  </p:cNvPr>
                  <p:cNvGrpSpPr>
                    <a:grpSpLocks/>
                  </p:cNvGrpSpPr>
                  <p:nvPr/>
                </p:nvGrpSpPr>
                <p:grpSpPr bwMode="auto">
                  <a:xfrm>
                    <a:off x="1824" y="1872"/>
                    <a:ext cx="228" cy="336"/>
                    <a:chOff x="1584" y="1296"/>
                    <a:chExt cx="228" cy="336"/>
                  </a:xfrm>
                </p:grpSpPr>
                <p:sp>
                  <p:nvSpPr>
                    <p:cNvPr id="32321" name="Arc 619">
                      <a:extLst>
                        <a:ext uri="{FF2B5EF4-FFF2-40B4-BE49-F238E27FC236}">
                          <a16:creationId xmlns:a16="http://schemas.microsoft.com/office/drawing/2014/main" id="{015F4762-F903-4258-4AA1-8CB6919D8344}"/>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22" name="Arc 620">
                      <a:extLst>
                        <a:ext uri="{FF2B5EF4-FFF2-40B4-BE49-F238E27FC236}">
                          <a16:creationId xmlns:a16="http://schemas.microsoft.com/office/drawing/2014/main" id="{EB5573EA-37E3-1227-0981-76F68E5EF05E}"/>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23" name="Group 621">
                      <a:extLst>
                        <a:ext uri="{FF2B5EF4-FFF2-40B4-BE49-F238E27FC236}">
                          <a16:creationId xmlns:a16="http://schemas.microsoft.com/office/drawing/2014/main" id="{48CB11BF-AB16-7E4D-5C61-E25A72108E22}"/>
                        </a:ext>
                      </a:extLst>
                    </p:cNvPr>
                    <p:cNvGrpSpPr>
                      <a:grpSpLocks/>
                    </p:cNvGrpSpPr>
                    <p:nvPr/>
                  </p:nvGrpSpPr>
                  <p:grpSpPr bwMode="auto">
                    <a:xfrm flipV="1">
                      <a:off x="1649" y="1488"/>
                      <a:ext cx="96" cy="144"/>
                      <a:chOff x="1584" y="1056"/>
                      <a:chExt cx="1104" cy="576"/>
                    </a:xfrm>
                  </p:grpSpPr>
                  <p:sp>
                    <p:nvSpPr>
                      <p:cNvPr id="32324" name="Arc 622">
                        <a:extLst>
                          <a:ext uri="{FF2B5EF4-FFF2-40B4-BE49-F238E27FC236}">
                            <a16:creationId xmlns:a16="http://schemas.microsoft.com/office/drawing/2014/main" id="{7067C496-CDF7-4AC4-F21A-C8870009A469}"/>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25" name="Arc 623">
                        <a:extLst>
                          <a:ext uri="{FF2B5EF4-FFF2-40B4-BE49-F238E27FC236}">
                            <a16:creationId xmlns:a16="http://schemas.microsoft.com/office/drawing/2014/main" id="{7EDA0FD6-D398-ED48-04C7-5917630982BE}"/>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303" name="Group 624">
                  <a:extLst>
                    <a:ext uri="{FF2B5EF4-FFF2-40B4-BE49-F238E27FC236}">
                      <a16:creationId xmlns:a16="http://schemas.microsoft.com/office/drawing/2014/main" id="{97504914-647F-CA41-060D-A43286FEF037}"/>
                    </a:ext>
                  </a:extLst>
                </p:cNvPr>
                <p:cNvGrpSpPr>
                  <a:grpSpLocks/>
                </p:cNvGrpSpPr>
                <p:nvPr/>
              </p:nvGrpSpPr>
              <p:grpSpPr bwMode="auto">
                <a:xfrm>
                  <a:off x="492" y="1632"/>
                  <a:ext cx="48" cy="480"/>
                  <a:chOff x="492" y="1632"/>
                  <a:chExt cx="48" cy="480"/>
                </a:xfrm>
              </p:grpSpPr>
              <p:sp>
                <p:nvSpPr>
                  <p:cNvPr id="32317" name="Line 625">
                    <a:extLst>
                      <a:ext uri="{FF2B5EF4-FFF2-40B4-BE49-F238E27FC236}">
                        <a16:creationId xmlns:a16="http://schemas.microsoft.com/office/drawing/2014/main" id="{4D085B2C-DD6C-5A7E-2108-FFF5A041939F}"/>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318" name="Arc 626">
                    <a:extLst>
                      <a:ext uri="{FF2B5EF4-FFF2-40B4-BE49-F238E27FC236}">
                        <a16:creationId xmlns:a16="http://schemas.microsoft.com/office/drawing/2014/main" id="{37645A93-2729-9AF8-3A19-D222AB71F00F}"/>
                      </a:ext>
                    </a:extLst>
                  </p:cNvPr>
                  <p:cNvSpPr>
                    <a:spLocks/>
                  </p:cNvSpPr>
                  <p:nvPr/>
                </p:nvSpPr>
                <p:spPr bwMode="auto">
                  <a:xfrm rot="5400000" flipH="1" flipV="1">
                    <a:off x="473" y="1651"/>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2304" name="Group 627">
                  <a:extLst>
                    <a:ext uri="{FF2B5EF4-FFF2-40B4-BE49-F238E27FC236}">
                      <a16:creationId xmlns:a16="http://schemas.microsoft.com/office/drawing/2014/main" id="{C315A379-EDA8-DCEA-7CEA-8C5FACBE1070}"/>
                    </a:ext>
                  </a:extLst>
                </p:cNvPr>
                <p:cNvGrpSpPr>
                  <a:grpSpLocks/>
                </p:cNvGrpSpPr>
                <p:nvPr/>
              </p:nvGrpSpPr>
              <p:grpSpPr bwMode="auto">
                <a:xfrm>
                  <a:off x="768" y="1632"/>
                  <a:ext cx="230" cy="192"/>
                  <a:chOff x="1596" y="1872"/>
                  <a:chExt cx="456" cy="336"/>
                </a:xfrm>
              </p:grpSpPr>
              <p:grpSp>
                <p:nvGrpSpPr>
                  <p:cNvPr id="32305" name="Group 628">
                    <a:extLst>
                      <a:ext uri="{FF2B5EF4-FFF2-40B4-BE49-F238E27FC236}">
                        <a16:creationId xmlns:a16="http://schemas.microsoft.com/office/drawing/2014/main" id="{8FE5B73D-2D56-F71E-6DD1-C1D57061B74F}"/>
                      </a:ext>
                    </a:extLst>
                  </p:cNvPr>
                  <p:cNvGrpSpPr>
                    <a:grpSpLocks/>
                  </p:cNvGrpSpPr>
                  <p:nvPr/>
                </p:nvGrpSpPr>
                <p:grpSpPr bwMode="auto">
                  <a:xfrm>
                    <a:off x="1596" y="1872"/>
                    <a:ext cx="228" cy="336"/>
                    <a:chOff x="1584" y="1296"/>
                    <a:chExt cx="228" cy="336"/>
                  </a:xfrm>
                </p:grpSpPr>
                <p:sp>
                  <p:nvSpPr>
                    <p:cNvPr id="32312" name="Arc 629">
                      <a:extLst>
                        <a:ext uri="{FF2B5EF4-FFF2-40B4-BE49-F238E27FC236}">
                          <a16:creationId xmlns:a16="http://schemas.microsoft.com/office/drawing/2014/main" id="{563321C8-CF5C-3F83-96B5-E184C6604D57}"/>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13" name="Arc 630">
                      <a:extLst>
                        <a:ext uri="{FF2B5EF4-FFF2-40B4-BE49-F238E27FC236}">
                          <a16:creationId xmlns:a16="http://schemas.microsoft.com/office/drawing/2014/main" id="{E313B488-0759-1317-5519-ED726BA0FB82}"/>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14" name="Group 631">
                      <a:extLst>
                        <a:ext uri="{FF2B5EF4-FFF2-40B4-BE49-F238E27FC236}">
                          <a16:creationId xmlns:a16="http://schemas.microsoft.com/office/drawing/2014/main" id="{E8E434AD-A2D8-40E8-D14D-E920E4AA92C8}"/>
                        </a:ext>
                      </a:extLst>
                    </p:cNvPr>
                    <p:cNvGrpSpPr>
                      <a:grpSpLocks/>
                    </p:cNvGrpSpPr>
                    <p:nvPr/>
                  </p:nvGrpSpPr>
                  <p:grpSpPr bwMode="auto">
                    <a:xfrm flipV="1">
                      <a:off x="1649" y="1488"/>
                      <a:ext cx="96" cy="144"/>
                      <a:chOff x="1584" y="1056"/>
                      <a:chExt cx="1104" cy="576"/>
                    </a:xfrm>
                  </p:grpSpPr>
                  <p:sp>
                    <p:nvSpPr>
                      <p:cNvPr id="32315" name="Arc 632">
                        <a:extLst>
                          <a:ext uri="{FF2B5EF4-FFF2-40B4-BE49-F238E27FC236}">
                            <a16:creationId xmlns:a16="http://schemas.microsoft.com/office/drawing/2014/main" id="{80916D7E-520B-ED70-5708-1FBEEBDF8D93}"/>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16" name="Arc 633">
                        <a:extLst>
                          <a:ext uri="{FF2B5EF4-FFF2-40B4-BE49-F238E27FC236}">
                            <a16:creationId xmlns:a16="http://schemas.microsoft.com/office/drawing/2014/main" id="{F12BDA8F-CAD6-DD13-8C8B-046853789CD9}"/>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306" name="Group 634">
                    <a:extLst>
                      <a:ext uri="{FF2B5EF4-FFF2-40B4-BE49-F238E27FC236}">
                        <a16:creationId xmlns:a16="http://schemas.microsoft.com/office/drawing/2014/main" id="{B0B67E35-296A-7A93-8DBE-E66F0D28A535}"/>
                      </a:ext>
                    </a:extLst>
                  </p:cNvPr>
                  <p:cNvGrpSpPr>
                    <a:grpSpLocks/>
                  </p:cNvGrpSpPr>
                  <p:nvPr/>
                </p:nvGrpSpPr>
                <p:grpSpPr bwMode="auto">
                  <a:xfrm>
                    <a:off x="1824" y="1872"/>
                    <a:ext cx="228" cy="336"/>
                    <a:chOff x="1584" y="1296"/>
                    <a:chExt cx="228" cy="336"/>
                  </a:xfrm>
                </p:grpSpPr>
                <p:sp>
                  <p:nvSpPr>
                    <p:cNvPr id="32307" name="Arc 635">
                      <a:extLst>
                        <a:ext uri="{FF2B5EF4-FFF2-40B4-BE49-F238E27FC236}">
                          <a16:creationId xmlns:a16="http://schemas.microsoft.com/office/drawing/2014/main" id="{BE55A4B0-FB5F-FF80-4DF1-E116CF0B3BCE}"/>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08" name="Arc 636">
                      <a:extLst>
                        <a:ext uri="{FF2B5EF4-FFF2-40B4-BE49-F238E27FC236}">
                          <a16:creationId xmlns:a16="http://schemas.microsoft.com/office/drawing/2014/main" id="{8A3ACAA1-A81E-0D64-D741-141E32DCD268}"/>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309" name="Group 637">
                      <a:extLst>
                        <a:ext uri="{FF2B5EF4-FFF2-40B4-BE49-F238E27FC236}">
                          <a16:creationId xmlns:a16="http://schemas.microsoft.com/office/drawing/2014/main" id="{6684167D-36A6-CE33-E6F4-5DCF91C5FE43}"/>
                        </a:ext>
                      </a:extLst>
                    </p:cNvPr>
                    <p:cNvGrpSpPr>
                      <a:grpSpLocks/>
                    </p:cNvGrpSpPr>
                    <p:nvPr/>
                  </p:nvGrpSpPr>
                  <p:grpSpPr bwMode="auto">
                    <a:xfrm flipV="1">
                      <a:off x="1649" y="1488"/>
                      <a:ext cx="96" cy="144"/>
                      <a:chOff x="1584" y="1056"/>
                      <a:chExt cx="1104" cy="576"/>
                    </a:xfrm>
                  </p:grpSpPr>
                  <p:sp>
                    <p:nvSpPr>
                      <p:cNvPr id="32310" name="Arc 638">
                        <a:extLst>
                          <a:ext uri="{FF2B5EF4-FFF2-40B4-BE49-F238E27FC236}">
                            <a16:creationId xmlns:a16="http://schemas.microsoft.com/office/drawing/2014/main" id="{DB6AEDDB-6B24-542D-8C30-FC8C67FD5AE0}"/>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11" name="Arc 639">
                        <a:extLst>
                          <a:ext uri="{FF2B5EF4-FFF2-40B4-BE49-F238E27FC236}">
                            <a16:creationId xmlns:a16="http://schemas.microsoft.com/office/drawing/2014/main" id="{0674B5B2-BFED-922D-1EF8-F15126CADA99}"/>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2285" name="Group 640">
                <a:extLst>
                  <a:ext uri="{FF2B5EF4-FFF2-40B4-BE49-F238E27FC236}">
                    <a16:creationId xmlns:a16="http://schemas.microsoft.com/office/drawing/2014/main" id="{25EAB8BA-E709-4F62-AB2C-34DC976C5E03}"/>
                  </a:ext>
                </a:extLst>
              </p:cNvPr>
              <p:cNvGrpSpPr>
                <a:grpSpLocks/>
              </p:cNvGrpSpPr>
              <p:nvPr/>
            </p:nvGrpSpPr>
            <p:grpSpPr bwMode="auto">
              <a:xfrm>
                <a:off x="1008" y="1632"/>
                <a:ext cx="280" cy="480"/>
                <a:chOff x="1352" y="1632"/>
                <a:chExt cx="280" cy="480"/>
              </a:xfrm>
            </p:grpSpPr>
            <p:grpSp>
              <p:nvGrpSpPr>
                <p:cNvPr id="32286" name="Group 641">
                  <a:extLst>
                    <a:ext uri="{FF2B5EF4-FFF2-40B4-BE49-F238E27FC236}">
                      <a16:creationId xmlns:a16="http://schemas.microsoft.com/office/drawing/2014/main" id="{FFCF9C03-7073-5E7F-338D-10289ED12A21}"/>
                    </a:ext>
                  </a:extLst>
                </p:cNvPr>
                <p:cNvGrpSpPr>
                  <a:grpSpLocks/>
                </p:cNvGrpSpPr>
                <p:nvPr/>
              </p:nvGrpSpPr>
              <p:grpSpPr bwMode="auto">
                <a:xfrm>
                  <a:off x="1352" y="1632"/>
                  <a:ext cx="230" cy="192"/>
                  <a:chOff x="1596" y="1872"/>
                  <a:chExt cx="456" cy="336"/>
                </a:xfrm>
              </p:grpSpPr>
              <p:grpSp>
                <p:nvGrpSpPr>
                  <p:cNvPr id="32290" name="Group 642">
                    <a:extLst>
                      <a:ext uri="{FF2B5EF4-FFF2-40B4-BE49-F238E27FC236}">
                        <a16:creationId xmlns:a16="http://schemas.microsoft.com/office/drawing/2014/main" id="{532644E2-C4A6-DB57-EFA8-1CA38FE6193C}"/>
                      </a:ext>
                    </a:extLst>
                  </p:cNvPr>
                  <p:cNvGrpSpPr>
                    <a:grpSpLocks/>
                  </p:cNvGrpSpPr>
                  <p:nvPr/>
                </p:nvGrpSpPr>
                <p:grpSpPr bwMode="auto">
                  <a:xfrm>
                    <a:off x="1596" y="1872"/>
                    <a:ext cx="228" cy="336"/>
                    <a:chOff x="1584" y="1296"/>
                    <a:chExt cx="228" cy="336"/>
                  </a:xfrm>
                </p:grpSpPr>
                <p:sp>
                  <p:nvSpPr>
                    <p:cNvPr id="32297" name="Arc 643">
                      <a:extLst>
                        <a:ext uri="{FF2B5EF4-FFF2-40B4-BE49-F238E27FC236}">
                          <a16:creationId xmlns:a16="http://schemas.microsoft.com/office/drawing/2014/main" id="{E4C2D2ED-2D7A-4B02-0C89-643E7D6FA140}"/>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98" name="Arc 644">
                      <a:extLst>
                        <a:ext uri="{FF2B5EF4-FFF2-40B4-BE49-F238E27FC236}">
                          <a16:creationId xmlns:a16="http://schemas.microsoft.com/office/drawing/2014/main" id="{31A12C57-40B6-93B7-9B28-C67C3223C218}"/>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299" name="Group 645">
                      <a:extLst>
                        <a:ext uri="{FF2B5EF4-FFF2-40B4-BE49-F238E27FC236}">
                          <a16:creationId xmlns:a16="http://schemas.microsoft.com/office/drawing/2014/main" id="{C9C1C7FB-9719-6D36-10E9-4415BBA20731}"/>
                        </a:ext>
                      </a:extLst>
                    </p:cNvPr>
                    <p:cNvGrpSpPr>
                      <a:grpSpLocks/>
                    </p:cNvGrpSpPr>
                    <p:nvPr/>
                  </p:nvGrpSpPr>
                  <p:grpSpPr bwMode="auto">
                    <a:xfrm flipV="1">
                      <a:off x="1649" y="1488"/>
                      <a:ext cx="96" cy="144"/>
                      <a:chOff x="1584" y="1056"/>
                      <a:chExt cx="1104" cy="576"/>
                    </a:xfrm>
                  </p:grpSpPr>
                  <p:sp>
                    <p:nvSpPr>
                      <p:cNvPr id="32300" name="Arc 646">
                        <a:extLst>
                          <a:ext uri="{FF2B5EF4-FFF2-40B4-BE49-F238E27FC236}">
                            <a16:creationId xmlns:a16="http://schemas.microsoft.com/office/drawing/2014/main" id="{E63394B9-A9DF-5F44-1C87-63271350DD6C}"/>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301" name="Arc 647">
                        <a:extLst>
                          <a:ext uri="{FF2B5EF4-FFF2-40B4-BE49-F238E27FC236}">
                            <a16:creationId xmlns:a16="http://schemas.microsoft.com/office/drawing/2014/main" id="{C630B26F-3864-210F-8284-B8E9DBE9A47B}"/>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291" name="Group 648">
                    <a:extLst>
                      <a:ext uri="{FF2B5EF4-FFF2-40B4-BE49-F238E27FC236}">
                        <a16:creationId xmlns:a16="http://schemas.microsoft.com/office/drawing/2014/main" id="{291948DE-BBD5-4E19-6FD1-5A17C697BCE6}"/>
                      </a:ext>
                    </a:extLst>
                  </p:cNvPr>
                  <p:cNvGrpSpPr>
                    <a:grpSpLocks/>
                  </p:cNvGrpSpPr>
                  <p:nvPr/>
                </p:nvGrpSpPr>
                <p:grpSpPr bwMode="auto">
                  <a:xfrm>
                    <a:off x="1824" y="1872"/>
                    <a:ext cx="228" cy="336"/>
                    <a:chOff x="1584" y="1296"/>
                    <a:chExt cx="228" cy="336"/>
                  </a:xfrm>
                </p:grpSpPr>
                <p:sp>
                  <p:nvSpPr>
                    <p:cNvPr id="32292" name="Arc 649">
                      <a:extLst>
                        <a:ext uri="{FF2B5EF4-FFF2-40B4-BE49-F238E27FC236}">
                          <a16:creationId xmlns:a16="http://schemas.microsoft.com/office/drawing/2014/main" id="{FA0EF26C-8803-784C-F0E7-BA520BDD5C48}"/>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93" name="Arc 650">
                      <a:extLst>
                        <a:ext uri="{FF2B5EF4-FFF2-40B4-BE49-F238E27FC236}">
                          <a16:creationId xmlns:a16="http://schemas.microsoft.com/office/drawing/2014/main" id="{C0C9824F-8B3D-2EEC-EEA8-F1DFF0E143ED}"/>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294" name="Group 651">
                      <a:extLst>
                        <a:ext uri="{FF2B5EF4-FFF2-40B4-BE49-F238E27FC236}">
                          <a16:creationId xmlns:a16="http://schemas.microsoft.com/office/drawing/2014/main" id="{3D5D69B8-124E-D298-7CBE-B2534292217D}"/>
                        </a:ext>
                      </a:extLst>
                    </p:cNvPr>
                    <p:cNvGrpSpPr>
                      <a:grpSpLocks/>
                    </p:cNvGrpSpPr>
                    <p:nvPr/>
                  </p:nvGrpSpPr>
                  <p:grpSpPr bwMode="auto">
                    <a:xfrm flipV="1">
                      <a:off x="1649" y="1488"/>
                      <a:ext cx="96" cy="144"/>
                      <a:chOff x="1584" y="1056"/>
                      <a:chExt cx="1104" cy="576"/>
                    </a:xfrm>
                  </p:grpSpPr>
                  <p:sp>
                    <p:nvSpPr>
                      <p:cNvPr id="32295" name="Arc 652">
                        <a:extLst>
                          <a:ext uri="{FF2B5EF4-FFF2-40B4-BE49-F238E27FC236}">
                            <a16:creationId xmlns:a16="http://schemas.microsoft.com/office/drawing/2014/main" id="{C6A368A8-7ABD-2514-50B5-8ECE40A1D88C}"/>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96" name="Arc 653">
                        <a:extLst>
                          <a:ext uri="{FF2B5EF4-FFF2-40B4-BE49-F238E27FC236}">
                            <a16:creationId xmlns:a16="http://schemas.microsoft.com/office/drawing/2014/main" id="{87061AEB-9844-7BC3-BAC3-8DE0389E0A4F}"/>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287" name="Group 654">
                  <a:extLst>
                    <a:ext uri="{FF2B5EF4-FFF2-40B4-BE49-F238E27FC236}">
                      <a16:creationId xmlns:a16="http://schemas.microsoft.com/office/drawing/2014/main" id="{8C96FAAE-02C0-B924-F43B-3CFB0A6EEC5D}"/>
                    </a:ext>
                  </a:extLst>
                </p:cNvPr>
                <p:cNvGrpSpPr>
                  <a:grpSpLocks/>
                </p:cNvGrpSpPr>
                <p:nvPr/>
              </p:nvGrpSpPr>
              <p:grpSpPr bwMode="auto">
                <a:xfrm>
                  <a:off x="1585" y="1632"/>
                  <a:ext cx="47" cy="480"/>
                  <a:chOff x="3024" y="528"/>
                  <a:chExt cx="144" cy="864"/>
                </a:xfrm>
              </p:grpSpPr>
              <p:sp>
                <p:nvSpPr>
                  <p:cNvPr id="32288" name="Line 655">
                    <a:extLst>
                      <a:ext uri="{FF2B5EF4-FFF2-40B4-BE49-F238E27FC236}">
                        <a16:creationId xmlns:a16="http://schemas.microsoft.com/office/drawing/2014/main" id="{10C470D4-3777-F213-47CD-9BDEB1209393}"/>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89" name="Arc 656">
                    <a:extLst>
                      <a:ext uri="{FF2B5EF4-FFF2-40B4-BE49-F238E27FC236}">
                        <a16:creationId xmlns:a16="http://schemas.microsoft.com/office/drawing/2014/main" id="{6B5A4A44-55DC-04D9-DB3B-AE08A993DA6E}"/>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32265" name="Line 657">
              <a:extLst>
                <a:ext uri="{FF2B5EF4-FFF2-40B4-BE49-F238E27FC236}">
                  <a16:creationId xmlns:a16="http://schemas.microsoft.com/office/drawing/2014/main" id="{4B918613-F212-BF7D-5CE1-330B17C3EAEF}"/>
                </a:ext>
              </a:extLst>
            </p:cNvPr>
            <p:cNvSpPr>
              <a:spLocks noChangeShapeType="1"/>
            </p:cNvSpPr>
            <p:nvPr/>
          </p:nvSpPr>
          <p:spPr bwMode="auto">
            <a:xfrm>
              <a:off x="1104" y="3840"/>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66" name="Line 658">
              <a:extLst>
                <a:ext uri="{FF2B5EF4-FFF2-40B4-BE49-F238E27FC236}">
                  <a16:creationId xmlns:a16="http://schemas.microsoft.com/office/drawing/2014/main" id="{101F10D3-6238-6DAA-92CF-27888642B30C}"/>
                </a:ext>
              </a:extLst>
            </p:cNvPr>
            <p:cNvSpPr>
              <a:spLocks noChangeShapeType="1"/>
            </p:cNvSpPr>
            <p:nvPr/>
          </p:nvSpPr>
          <p:spPr bwMode="auto">
            <a:xfrm>
              <a:off x="1104" y="3054"/>
              <a:ext cx="384" cy="18"/>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67" name="Line 661">
              <a:extLst>
                <a:ext uri="{FF2B5EF4-FFF2-40B4-BE49-F238E27FC236}">
                  <a16:creationId xmlns:a16="http://schemas.microsoft.com/office/drawing/2014/main" id="{216F861D-FDA8-131C-82B8-8B554925EB6C}"/>
                </a:ext>
              </a:extLst>
            </p:cNvPr>
            <p:cNvSpPr>
              <a:spLocks noChangeShapeType="1"/>
            </p:cNvSpPr>
            <p:nvPr/>
          </p:nvSpPr>
          <p:spPr bwMode="auto">
            <a:xfrm rot="5400000">
              <a:off x="1488" y="3072"/>
              <a:ext cx="0" cy="576"/>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68" name="Line 662">
              <a:extLst>
                <a:ext uri="{FF2B5EF4-FFF2-40B4-BE49-F238E27FC236}">
                  <a16:creationId xmlns:a16="http://schemas.microsoft.com/office/drawing/2014/main" id="{ECA01AA3-9A91-E854-BDD8-2E7EACE135C4}"/>
                </a:ext>
              </a:extLst>
            </p:cNvPr>
            <p:cNvSpPr>
              <a:spLocks noChangeShapeType="1"/>
            </p:cNvSpPr>
            <p:nvPr/>
          </p:nvSpPr>
          <p:spPr bwMode="auto">
            <a:xfrm rot="5400000">
              <a:off x="1488" y="3264"/>
              <a:ext cx="0" cy="576"/>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69" name="Line 663">
              <a:extLst>
                <a:ext uri="{FF2B5EF4-FFF2-40B4-BE49-F238E27FC236}">
                  <a16:creationId xmlns:a16="http://schemas.microsoft.com/office/drawing/2014/main" id="{C904AF06-7D94-2D70-F65D-4785FD2D8794}"/>
                </a:ext>
              </a:extLst>
            </p:cNvPr>
            <p:cNvSpPr>
              <a:spLocks noChangeShapeType="1"/>
            </p:cNvSpPr>
            <p:nvPr/>
          </p:nvSpPr>
          <p:spPr bwMode="auto">
            <a:xfrm>
              <a:off x="1488" y="307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70" name="Line 664">
              <a:extLst>
                <a:ext uri="{FF2B5EF4-FFF2-40B4-BE49-F238E27FC236}">
                  <a16:creationId xmlns:a16="http://schemas.microsoft.com/office/drawing/2014/main" id="{9A41E9EB-5D5D-AA8B-9E07-AF62D9583393}"/>
                </a:ext>
              </a:extLst>
            </p:cNvPr>
            <p:cNvSpPr>
              <a:spLocks noChangeShapeType="1"/>
            </p:cNvSpPr>
            <p:nvPr/>
          </p:nvSpPr>
          <p:spPr bwMode="auto">
            <a:xfrm>
              <a:off x="1488" y="355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71" name="Oval 666">
              <a:extLst>
                <a:ext uri="{FF2B5EF4-FFF2-40B4-BE49-F238E27FC236}">
                  <a16:creationId xmlns:a16="http://schemas.microsoft.com/office/drawing/2014/main" id="{037495FC-7006-CB54-8574-FA8A6183531C}"/>
                </a:ext>
              </a:extLst>
            </p:cNvPr>
            <p:cNvSpPr>
              <a:spLocks noChangeArrowheads="1"/>
            </p:cNvSpPr>
            <p:nvPr/>
          </p:nvSpPr>
          <p:spPr bwMode="auto">
            <a:xfrm>
              <a:off x="432" y="321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272" name="Oval 667">
              <a:extLst>
                <a:ext uri="{FF2B5EF4-FFF2-40B4-BE49-F238E27FC236}">
                  <a16:creationId xmlns:a16="http://schemas.microsoft.com/office/drawing/2014/main" id="{B0E7DABC-C874-FD2E-4497-419EE420287C}"/>
                </a:ext>
              </a:extLst>
            </p:cNvPr>
            <p:cNvSpPr>
              <a:spLocks noChangeArrowheads="1"/>
            </p:cNvSpPr>
            <p:nvPr/>
          </p:nvSpPr>
          <p:spPr bwMode="auto">
            <a:xfrm>
              <a:off x="288" y="3120"/>
              <a:ext cx="384" cy="67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273" name="Oval 670">
              <a:extLst>
                <a:ext uri="{FF2B5EF4-FFF2-40B4-BE49-F238E27FC236}">
                  <a16:creationId xmlns:a16="http://schemas.microsoft.com/office/drawing/2014/main" id="{D5E8BA1E-1417-1E78-6705-F4F045A5F88E}"/>
                </a:ext>
              </a:extLst>
            </p:cNvPr>
            <p:cNvSpPr>
              <a:spLocks noChangeArrowheads="1"/>
            </p:cNvSpPr>
            <p:nvPr/>
          </p:nvSpPr>
          <p:spPr bwMode="auto">
            <a:xfrm flipH="1">
              <a:off x="528" y="326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274" name="Oval 673">
              <a:extLst>
                <a:ext uri="{FF2B5EF4-FFF2-40B4-BE49-F238E27FC236}">
                  <a16:creationId xmlns:a16="http://schemas.microsoft.com/office/drawing/2014/main" id="{1FD31A29-81B4-1CFD-8009-248A24719441}"/>
                </a:ext>
              </a:extLst>
            </p:cNvPr>
            <p:cNvSpPr>
              <a:spLocks noChangeArrowheads="1"/>
            </p:cNvSpPr>
            <p:nvPr/>
          </p:nvSpPr>
          <p:spPr bwMode="auto">
            <a:xfrm flipH="1">
              <a:off x="720" y="321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275" name="Oval 674">
              <a:extLst>
                <a:ext uri="{FF2B5EF4-FFF2-40B4-BE49-F238E27FC236}">
                  <a16:creationId xmlns:a16="http://schemas.microsoft.com/office/drawing/2014/main" id="{F440B4E4-03ED-E60E-B076-4A3E9EC3BE1B}"/>
                </a:ext>
              </a:extLst>
            </p:cNvPr>
            <p:cNvSpPr>
              <a:spLocks noChangeArrowheads="1"/>
            </p:cNvSpPr>
            <p:nvPr/>
          </p:nvSpPr>
          <p:spPr bwMode="auto">
            <a:xfrm flipH="1">
              <a:off x="720" y="3120"/>
              <a:ext cx="384" cy="67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276" name="Oval 677">
              <a:extLst>
                <a:ext uri="{FF2B5EF4-FFF2-40B4-BE49-F238E27FC236}">
                  <a16:creationId xmlns:a16="http://schemas.microsoft.com/office/drawing/2014/main" id="{CB259E36-9554-B3FD-8E32-861D4CCFA188}"/>
                </a:ext>
              </a:extLst>
            </p:cNvPr>
            <p:cNvSpPr>
              <a:spLocks noChangeArrowheads="1"/>
            </p:cNvSpPr>
            <p:nvPr/>
          </p:nvSpPr>
          <p:spPr bwMode="auto">
            <a:xfrm>
              <a:off x="768" y="326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277" name="Line 668">
              <a:extLst>
                <a:ext uri="{FF2B5EF4-FFF2-40B4-BE49-F238E27FC236}">
                  <a16:creationId xmlns:a16="http://schemas.microsoft.com/office/drawing/2014/main" id="{C0623240-5B6A-1B8E-A4E7-D566BD564077}"/>
                </a:ext>
              </a:extLst>
            </p:cNvPr>
            <p:cNvSpPr>
              <a:spLocks noChangeShapeType="1"/>
            </p:cNvSpPr>
            <p:nvPr/>
          </p:nvSpPr>
          <p:spPr bwMode="auto">
            <a:xfrm rot="5400000" flipH="1" flipV="1">
              <a:off x="408"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78" name="Line 669">
              <a:extLst>
                <a:ext uri="{FF2B5EF4-FFF2-40B4-BE49-F238E27FC236}">
                  <a16:creationId xmlns:a16="http://schemas.microsoft.com/office/drawing/2014/main" id="{331ACD60-8FB0-3DF9-1DB0-5CE700D9941B}"/>
                </a:ext>
              </a:extLst>
            </p:cNvPr>
            <p:cNvSpPr>
              <a:spLocks noChangeShapeType="1"/>
            </p:cNvSpPr>
            <p:nvPr/>
          </p:nvSpPr>
          <p:spPr bwMode="auto">
            <a:xfrm rot="5400000" flipH="1" flipV="1">
              <a:off x="264"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79" name="Line 671">
              <a:extLst>
                <a:ext uri="{FF2B5EF4-FFF2-40B4-BE49-F238E27FC236}">
                  <a16:creationId xmlns:a16="http://schemas.microsoft.com/office/drawing/2014/main" id="{FEF4EF3B-84E5-F97A-A0EC-86AFFB997756}"/>
                </a:ext>
              </a:extLst>
            </p:cNvPr>
            <p:cNvSpPr>
              <a:spLocks noChangeShapeType="1"/>
            </p:cNvSpPr>
            <p:nvPr/>
          </p:nvSpPr>
          <p:spPr bwMode="auto">
            <a:xfrm rot="5400000" flipH="1" flipV="1">
              <a:off x="504"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80" name="Line 675">
              <a:extLst>
                <a:ext uri="{FF2B5EF4-FFF2-40B4-BE49-F238E27FC236}">
                  <a16:creationId xmlns:a16="http://schemas.microsoft.com/office/drawing/2014/main" id="{9BE76876-FAA8-71FD-2C70-2DD017DEEDB6}"/>
                </a:ext>
              </a:extLst>
            </p:cNvPr>
            <p:cNvSpPr>
              <a:spLocks noChangeShapeType="1"/>
            </p:cNvSpPr>
            <p:nvPr/>
          </p:nvSpPr>
          <p:spPr bwMode="auto">
            <a:xfrm rot="16200000" flipV="1">
              <a:off x="936"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81" name="Line 676">
              <a:extLst>
                <a:ext uri="{FF2B5EF4-FFF2-40B4-BE49-F238E27FC236}">
                  <a16:creationId xmlns:a16="http://schemas.microsoft.com/office/drawing/2014/main" id="{E4D1082F-0B3F-32F4-0711-D16DAF277880}"/>
                </a:ext>
              </a:extLst>
            </p:cNvPr>
            <p:cNvSpPr>
              <a:spLocks noChangeShapeType="1"/>
            </p:cNvSpPr>
            <p:nvPr/>
          </p:nvSpPr>
          <p:spPr bwMode="auto">
            <a:xfrm rot="16200000" flipV="1">
              <a:off x="1080"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82" name="Line 678">
              <a:extLst>
                <a:ext uri="{FF2B5EF4-FFF2-40B4-BE49-F238E27FC236}">
                  <a16:creationId xmlns:a16="http://schemas.microsoft.com/office/drawing/2014/main" id="{0A541425-541F-8929-C5DF-D4CE490CF67D}"/>
                </a:ext>
              </a:extLst>
            </p:cNvPr>
            <p:cNvSpPr>
              <a:spLocks noChangeShapeType="1"/>
            </p:cNvSpPr>
            <p:nvPr/>
          </p:nvSpPr>
          <p:spPr bwMode="auto">
            <a:xfrm rot="16200000" flipV="1">
              <a:off x="840" y="343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83" name="Text Box 679">
              <a:extLst>
                <a:ext uri="{FF2B5EF4-FFF2-40B4-BE49-F238E27FC236}">
                  <a16:creationId xmlns:a16="http://schemas.microsoft.com/office/drawing/2014/main" id="{DA1E113F-6A91-D8A5-8F0E-2553561E1BEB}"/>
                </a:ext>
              </a:extLst>
            </p:cNvPr>
            <p:cNvSpPr txBox="1">
              <a:spLocks noChangeArrowheads="1"/>
            </p:cNvSpPr>
            <p:nvPr/>
          </p:nvSpPr>
          <p:spPr bwMode="auto">
            <a:xfrm>
              <a:off x="432" y="292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L</a:t>
              </a:r>
            </a:p>
          </p:txBody>
        </p:sp>
      </p:grpSp>
      <p:grpSp>
        <p:nvGrpSpPr>
          <p:cNvPr id="37717" name="Group 853">
            <a:extLst>
              <a:ext uri="{FF2B5EF4-FFF2-40B4-BE49-F238E27FC236}">
                <a16:creationId xmlns:a16="http://schemas.microsoft.com/office/drawing/2014/main" id="{518183A3-9BD4-A38C-4239-E3A8FC982EB0}"/>
              </a:ext>
            </a:extLst>
          </p:cNvPr>
          <p:cNvGrpSpPr>
            <a:grpSpLocks/>
          </p:cNvGrpSpPr>
          <p:nvPr/>
        </p:nvGrpSpPr>
        <p:grpSpPr bwMode="auto">
          <a:xfrm>
            <a:off x="685800" y="657225"/>
            <a:ext cx="2438400" cy="1247775"/>
            <a:chOff x="432" y="414"/>
            <a:chExt cx="1536" cy="786"/>
          </a:xfrm>
        </p:grpSpPr>
        <p:sp>
          <p:nvSpPr>
            <p:cNvPr id="32195" name="Text Box 90">
              <a:extLst>
                <a:ext uri="{FF2B5EF4-FFF2-40B4-BE49-F238E27FC236}">
                  <a16:creationId xmlns:a16="http://schemas.microsoft.com/office/drawing/2014/main" id="{2A5BAD10-BC97-00B4-0108-6C4B6CF9480B}"/>
                </a:ext>
              </a:extLst>
            </p:cNvPr>
            <p:cNvSpPr txBox="1">
              <a:spLocks noChangeArrowheads="1"/>
            </p:cNvSpPr>
            <p:nvPr/>
          </p:nvSpPr>
          <p:spPr bwMode="auto">
            <a:xfrm>
              <a:off x="1728" y="67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C</a:t>
              </a:r>
            </a:p>
          </p:txBody>
        </p:sp>
        <p:grpSp>
          <p:nvGrpSpPr>
            <p:cNvPr id="32196" name="Group 851">
              <a:extLst>
                <a:ext uri="{FF2B5EF4-FFF2-40B4-BE49-F238E27FC236}">
                  <a16:creationId xmlns:a16="http://schemas.microsoft.com/office/drawing/2014/main" id="{EA80079D-C601-78A9-BEF4-E9E3CFFA3502}"/>
                </a:ext>
              </a:extLst>
            </p:cNvPr>
            <p:cNvGrpSpPr>
              <a:grpSpLocks/>
            </p:cNvGrpSpPr>
            <p:nvPr/>
          </p:nvGrpSpPr>
          <p:grpSpPr bwMode="auto">
            <a:xfrm>
              <a:off x="624" y="414"/>
              <a:ext cx="864" cy="786"/>
              <a:chOff x="624" y="414"/>
              <a:chExt cx="864" cy="786"/>
            </a:xfrm>
          </p:grpSpPr>
          <p:grpSp>
            <p:nvGrpSpPr>
              <p:cNvPr id="32212" name="Group 191">
                <a:extLst>
                  <a:ext uri="{FF2B5EF4-FFF2-40B4-BE49-F238E27FC236}">
                    <a16:creationId xmlns:a16="http://schemas.microsoft.com/office/drawing/2014/main" id="{3285EB99-B4B7-4472-074B-6D127433246F}"/>
                  </a:ext>
                </a:extLst>
              </p:cNvPr>
              <p:cNvGrpSpPr>
                <a:grpSpLocks/>
              </p:cNvGrpSpPr>
              <p:nvPr/>
            </p:nvGrpSpPr>
            <p:grpSpPr bwMode="auto">
              <a:xfrm>
                <a:off x="624" y="414"/>
                <a:ext cx="864" cy="786"/>
                <a:chOff x="624" y="558"/>
                <a:chExt cx="864" cy="786"/>
              </a:xfrm>
            </p:grpSpPr>
            <p:grpSp>
              <p:nvGrpSpPr>
                <p:cNvPr id="32214" name="Group 188">
                  <a:extLst>
                    <a:ext uri="{FF2B5EF4-FFF2-40B4-BE49-F238E27FC236}">
                      <a16:creationId xmlns:a16="http://schemas.microsoft.com/office/drawing/2014/main" id="{37320C05-8FA4-5547-BDBE-D023A13ABF10}"/>
                    </a:ext>
                  </a:extLst>
                </p:cNvPr>
                <p:cNvGrpSpPr>
                  <a:grpSpLocks/>
                </p:cNvGrpSpPr>
                <p:nvPr/>
              </p:nvGrpSpPr>
              <p:grpSpPr bwMode="auto">
                <a:xfrm rot="-5400000">
                  <a:off x="471" y="711"/>
                  <a:ext cx="786" cy="480"/>
                  <a:chOff x="502" y="1632"/>
                  <a:chExt cx="786" cy="480"/>
                </a:xfrm>
              </p:grpSpPr>
              <p:grpSp>
                <p:nvGrpSpPr>
                  <p:cNvPr id="32216" name="Group 187">
                    <a:extLst>
                      <a:ext uri="{FF2B5EF4-FFF2-40B4-BE49-F238E27FC236}">
                        <a16:creationId xmlns:a16="http://schemas.microsoft.com/office/drawing/2014/main" id="{2FDCCB21-31CF-4D1E-FAB3-D7EEC2D5C945}"/>
                      </a:ext>
                    </a:extLst>
                  </p:cNvPr>
                  <p:cNvGrpSpPr>
                    <a:grpSpLocks/>
                  </p:cNvGrpSpPr>
                  <p:nvPr/>
                </p:nvGrpSpPr>
                <p:grpSpPr bwMode="auto">
                  <a:xfrm>
                    <a:off x="502" y="1632"/>
                    <a:ext cx="506" cy="480"/>
                    <a:chOff x="492" y="1632"/>
                    <a:chExt cx="506" cy="480"/>
                  </a:xfrm>
                </p:grpSpPr>
                <p:grpSp>
                  <p:nvGrpSpPr>
                    <p:cNvPr id="32234" name="Group 54">
                      <a:extLst>
                        <a:ext uri="{FF2B5EF4-FFF2-40B4-BE49-F238E27FC236}">
                          <a16:creationId xmlns:a16="http://schemas.microsoft.com/office/drawing/2014/main" id="{98665B1E-5134-7589-C889-982D48A5B6EA}"/>
                        </a:ext>
                      </a:extLst>
                    </p:cNvPr>
                    <p:cNvGrpSpPr>
                      <a:grpSpLocks/>
                    </p:cNvGrpSpPr>
                    <p:nvPr/>
                  </p:nvGrpSpPr>
                  <p:grpSpPr bwMode="auto">
                    <a:xfrm>
                      <a:off x="540" y="1632"/>
                      <a:ext cx="230" cy="192"/>
                      <a:chOff x="1596" y="1872"/>
                      <a:chExt cx="456" cy="336"/>
                    </a:xfrm>
                  </p:grpSpPr>
                  <p:grpSp>
                    <p:nvGrpSpPr>
                      <p:cNvPr id="32251" name="Group 55">
                        <a:extLst>
                          <a:ext uri="{FF2B5EF4-FFF2-40B4-BE49-F238E27FC236}">
                            <a16:creationId xmlns:a16="http://schemas.microsoft.com/office/drawing/2014/main" id="{6AC57366-795B-658F-4ECC-01013EC7FC9D}"/>
                          </a:ext>
                        </a:extLst>
                      </p:cNvPr>
                      <p:cNvGrpSpPr>
                        <a:grpSpLocks/>
                      </p:cNvGrpSpPr>
                      <p:nvPr/>
                    </p:nvGrpSpPr>
                    <p:grpSpPr bwMode="auto">
                      <a:xfrm>
                        <a:off x="1596" y="1872"/>
                        <a:ext cx="228" cy="336"/>
                        <a:chOff x="1584" y="1296"/>
                        <a:chExt cx="228" cy="336"/>
                      </a:xfrm>
                    </p:grpSpPr>
                    <p:sp>
                      <p:nvSpPr>
                        <p:cNvPr id="32258" name="Arc 56">
                          <a:extLst>
                            <a:ext uri="{FF2B5EF4-FFF2-40B4-BE49-F238E27FC236}">
                              <a16:creationId xmlns:a16="http://schemas.microsoft.com/office/drawing/2014/main" id="{3F347A03-1519-19F5-A590-C014EC7DE069}"/>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59" name="Arc 57">
                          <a:extLst>
                            <a:ext uri="{FF2B5EF4-FFF2-40B4-BE49-F238E27FC236}">
                              <a16:creationId xmlns:a16="http://schemas.microsoft.com/office/drawing/2014/main" id="{3EA7B078-15E2-CAF0-0E33-F41D8D559445}"/>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260" name="Group 58">
                          <a:extLst>
                            <a:ext uri="{FF2B5EF4-FFF2-40B4-BE49-F238E27FC236}">
                              <a16:creationId xmlns:a16="http://schemas.microsoft.com/office/drawing/2014/main" id="{9CB1BE2C-5CAE-C655-DEB2-556B0CEB9E9E}"/>
                            </a:ext>
                          </a:extLst>
                        </p:cNvPr>
                        <p:cNvGrpSpPr>
                          <a:grpSpLocks/>
                        </p:cNvGrpSpPr>
                        <p:nvPr/>
                      </p:nvGrpSpPr>
                      <p:grpSpPr bwMode="auto">
                        <a:xfrm flipV="1">
                          <a:off x="1649" y="1488"/>
                          <a:ext cx="96" cy="144"/>
                          <a:chOff x="1584" y="1056"/>
                          <a:chExt cx="1104" cy="576"/>
                        </a:xfrm>
                      </p:grpSpPr>
                      <p:sp>
                        <p:nvSpPr>
                          <p:cNvPr id="32261" name="Arc 59">
                            <a:extLst>
                              <a:ext uri="{FF2B5EF4-FFF2-40B4-BE49-F238E27FC236}">
                                <a16:creationId xmlns:a16="http://schemas.microsoft.com/office/drawing/2014/main" id="{856DAE84-D296-7C47-FAD1-A76F1C82DA06}"/>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62" name="Arc 60">
                            <a:extLst>
                              <a:ext uri="{FF2B5EF4-FFF2-40B4-BE49-F238E27FC236}">
                                <a16:creationId xmlns:a16="http://schemas.microsoft.com/office/drawing/2014/main" id="{4AFB3EAF-C90D-AC78-C786-73062F5A587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252" name="Group 61">
                        <a:extLst>
                          <a:ext uri="{FF2B5EF4-FFF2-40B4-BE49-F238E27FC236}">
                            <a16:creationId xmlns:a16="http://schemas.microsoft.com/office/drawing/2014/main" id="{9C66F168-1F87-75E5-F591-2D85C368AFF3}"/>
                          </a:ext>
                        </a:extLst>
                      </p:cNvPr>
                      <p:cNvGrpSpPr>
                        <a:grpSpLocks/>
                      </p:cNvGrpSpPr>
                      <p:nvPr/>
                    </p:nvGrpSpPr>
                    <p:grpSpPr bwMode="auto">
                      <a:xfrm>
                        <a:off x="1824" y="1872"/>
                        <a:ext cx="228" cy="336"/>
                        <a:chOff x="1584" y="1296"/>
                        <a:chExt cx="228" cy="336"/>
                      </a:xfrm>
                    </p:grpSpPr>
                    <p:sp>
                      <p:nvSpPr>
                        <p:cNvPr id="32253" name="Arc 62">
                          <a:extLst>
                            <a:ext uri="{FF2B5EF4-FFF2-40B4-BE49-F238E27FC236}">
                              <a16:creationId xmlns:a16="http://schemas.microsoft.com/office/drawing/2014/main" id="{C783959B-FE62-D02C-7E9E-CA33E7AEB37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54" name="Arc 63">
                          <a:extLst>
                            <a:ext uri="{FF2B5EF4-FFF2-40B4-BE49-F238E27FC236}">
                              <a16:creationId xmlns:a16="http://schemas.microsoft.com/office/drawing/2014/main" id="{D22B04B4-0AD6-B0C5-CDA4-BC140BC251F8}"/>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255" name="Group 64">
                          <a:extLst>
                            <a:ext uri="{FF2B5EF4-FFF2-40B4-BE49-F238E27FC236}">
                              <a16:creationId xmlns:a16="http://schemas.microsoft.com/office/drawing/2014/main" id="{F742341F-1682-95E2-BFFB-D6577194613F}"/>
                            </a:ext>
                          </a:extLst>
                        </p:cNvPr>
                        <p:cNvGrpSpPr>
                          <a:grpSpLocks/>
                        </p:cNvGrpSpPr>
                        <p:nvPr/>
                      </p:nvGrpSpPr>
                      <p:grpSpPr bwMode="auto">
                        <a:xfrm flipV="1">
                          <a:off x="1649" y="1488"/>
                          <a:ext cx="96" cy="144"/>
                          <a:chOff x="1584" y="1056"/>
                          <a:chExt cx="1104" cy="576"/>
                        </a:xfrm>
                      </p:grpSpPr>
                      <p:sp>
                        <p:nvSpPr>
                          <p:cNvPr id="32256" name="Arc 65">
                            <a:extLst>
                              <a:ext uri="{FF2B5EF4-FFF2-40B4-BE49-F238E27FC236}">
                                <a16:creationId xmlns:a16="http://schemas.microsoft.com/office/drawing/2014/main" id="{81B7DAF5-460E-378F-9720-35BA685CF81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57" name="Arc 66">
                            <a:extLst>
                              <a:ext uri="{FF2B5EF4-FFF2-40B4-BE49-F238E27FC236}">
                                <a16:creationId xmlns:a16="http://schemas.microsoft.com/office/drawing/2014/main" id="{F189D796-89D4-45B9-0367-5098A272D3D8}"/>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235" name="Group 106">
                      <a:extLst>
                        <a:ext uri="{FF2B5EF4-FFF2-40B4-BE49-F238E27FC236}">
                          <a16:creationId xmlns:a16="http://schemas.microsoft.com/office/drawing/2014/main" id="{05CD7874-86B9-60FB-ECEE-47C7EA060C47}"/>
                        </a:ext>
                      </a:extLst>
                    </p:cNvPr>
                    <p:cNvGrpSpPr>
                      <a:grpSpLocks/>
                    </p:cNvGrpSpPr>
                    <p:nvPr/>
                  </p:nvGrpSpPr>
                  <p:grpSpPr bwMode="auto">
                    <a:xfrm>
                      <a:off x="492" y="1632"/>
                      <a:ext cx="48" cy="480"/>
                      <a:chOff x="492" y="1632"/>
                      <a:chExt cx="48" cy="480"/>
                    </a:xfrm>
                  </p:grpSpPr>
                  <p:sp>
                    <p:nvSpPr>
                      <p:cNvPr id="32249" name="Line 84">
                        <a:extLst>
                          <a:ext uri="{FF2B5EF4-FFF2-40B4-BE49-F238E27FC236}">
                            <a16:creationId xmlns:a16="http://schemas.microsoft.com/office/drawing/2014/main" id="{7B789747-5B60-9A6D-34D7-84385F3C0536}"/>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50" name="Arc 85">
                        <a:extLst>
                          <a:ext uri="{FF2B5EF4-FFF2-40B4-BE49-F238E27FC236}">
                            <a16:creationId xmlns:a16="http://schemas.microsoft.com/office/drawing/2014/main" id="{EA5A6B8A-12D5-0E33-F5EC-A89DFE07A053}"/>
                          </a:ext>
                        </a:extLst>
                      </p:cNvPr>
                      <p:cNvSpPr>
                        <a:spLocks/>
                      </p:cNvSpPr>
                      <p:nvPr/>
                    </p:nvSpPr>
                    <p:spPr bwMode="auto">
                      <a:xfrm rot="5400000" flipH="1" flipV="1">
                        <a:off x="473" y="1651"/>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2236" name="Group 138">
                      <a:extLst>
                        <a:ext uri="{FF2B5EF4-FFF2-40B4-BE49-F238E27FC236}">
                          <a16:creationId xmlns:a16="http://schemas.microsoft.com/office/drawing/2014/main" id="{4CFF79AE-D46C-24EF-55DB-53623B69920E}"/>
                        </a:ext>
                      </a:extLst>
                    </p:cNvPr>
                    <p:cNvGrpSpPr>
                      <a:grpSpLocks/>
                    </p:cNvGrpSpPr>
                    <p:nvPr/>
                  </p:nvGrpSpPr>
                  <p:grpSpPr bwMode="auto">
                    <a:xfrm>
                      <a:off x="768" y="1632"/>
                      <a:ext cx="230" cy="192"/>
                      <a:chOff x="1596" y="1872"/>
                      <a:chExt cx="456" cy="336"/>
                    </a:xfrm>
                  </p:grpSpPr>
                  <p:grpSp>
                    <p:nvGrpSpPr>
                      <p:cNvPr id="32237" name="Group 139">
                        <a:extLst>
                          <a:ext uri="{FF2B5EF4-FFF2-40B4-BE49-F238E27FC236}">
                            <a16:creationId xmlns:a16="http://schemas.microsoft.com/office/drawing/2014/main" id="{6604B333-417C-3642-161B-2599F8C6FCF7}"/>
                          </a:ext>
                        </a:extLst>
                      </p:cNvPr>
                      <p:cNvGrpSpPr>
                        <a:grpSpLocks/>
                      </p:cNvGrpSpPr>
                      <p:nvPr/>
                    </p:nvGrpSpPr>
                    <p:grpSpPr bwMode="auto">
                      <a:xfrm>
                        <a:off x="1596" y="1872"/>
                        <a:ext cx="228" cy="336"/>
                        <a:chOff x="1584" y="1296"/>
                        <a:chExt cx="228" cy="336"/>
                      </a:xfrm>
                    </p:grpSpPr>
                    <p:sp>
                      <p:nvSpPr>
                        <p:cNvPr id="32244" name="Arc 140">
                          <a:extLst>
                            <a:ext uri="{FF2B5EF4-FFF2-40B4-BE49-F238E27FC236}">
                              <a16:creationId xmlns:a16="http://schemas.microsoft.com/office/drawing/2014/main" id="{6DAD1D48-BD5A-75AD-D719-FBC187505490}"/>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45" name="Arc 141">
                          <a:extLst>
                            <a:ext uri="{FF2B5EF4-FFF2-40B4-BE49-F238E27FC236}">
                              <a16:creationId xmlns:a16="http://schemas.microsoft.com/office/drawing/2014/main" id="{32281591-7288-1E59-C3F2-851EC6EF2F0D}"/>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246" name="Group 142">
                          <a:extLst>
                            <a:ext uri="{FF2B5EF4-FFF2-40B4-BE49-F238E27FC236}">
                              <a16:creationId xmlns:a16="http://schemas.microsoft.com/office/drawing/2014/main" id="{2CEFBA28-636C-C6A3-0B9C-179A339D6FA7}"/>
                            </a:ext>
                          </a:extLst>
                        </p:cNvPr>
                        <p:cNvGrpSpPr>
                          <a:grpSpLocks/>
                        </p:cNvGrpSpPr>
                        <p:nvPr/>
                      </p:nvGrpSpPr>
                      <p:grpSpPr bwMode="auto">
                        <a:xfrm flipV="1">
                          <a:off x="1649" y="1488"/>
                          <a:ext cx="96" cy="144"/>
                          <a:chOff x="1584" y="1056"/>
                          <a:chExt cx="1104" cy="576"/>
                        </a:xfrm>
                      </p:grpSpPr>
                      <p:sp>
                        <p:nvSpPr>
                          <p:cNvPr id="32247" name="Arc 143">
                            <a:extLst>
                              <a:ext uri="{FF2B5EF4-FFF2-40B4-BE49-F238E27FC236}">
                                <a16:creationId xmlns:a16="http://schemas.microsoft.com/office/drawing/2014/main" id="{06555CD3-05CB-3BDB-CCB5-D48DA616943C}"/>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48" name="Arc 144">
                            <a:extLst>
                              <a:ext uri="{FF2B5EF4-FFF2-40B4-BE49-F238E27FC236}">
                                <a16:creationId xmlns:a16="http://schemas.microsoft.com/office/drawing/2014/main" id="{66D45541-08EA-FFB2-C47D-78F7E629FD72}"/>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238" name="Group 145">
                        <a:extLst>
                          <a:ext uri="{FF2B5EF4-FFF2-40B4-BE49-F238E27FC236}">
                            <a16:creationId xmlns:a16="http://schemas.microsoft.com/office/drawing/2014/main" id="{94F5D549-2A83-D259-C242-3FC72BBDA10A}"/>
                          </a:ext>
                        </a:extLst>
                      </p:cNvPr>
                      <p:cNvGrpSpPr>
                        <a:grpSpLocks/>
                      </p:cNvGrpSpPr>
                      <p:nvPr/>
                    </p:nvGrpSpPr>
                    <p:grpSpPr bwMode="auto">
                      <a:xfrm>
                        <a:off x="1824" y="1872"/>
                        <a:ext cx="228" cy="336"/>
                        <a:chOff x="1584" y="1296"/>
                        <a:chExt cx="228" cy="336"/>
                      </a:xfrm>
                    </p:grpSpPr>
                    <p:sp>
                      <p:nvSpPr>
                        <p:cNvPr id="32239" name="Arc 146">
                          <a:extLst>
                            <a:ext uri="{FF2B5EF4-FFF2-40B4-BE49-F238E27FC236}">
                              <a16:creationId xmlns:a16="http://schemas.microsoft.com/office/drawing/2014/main" id="{C4C6AA31-F051-1D43-CFCE-E29501173A9A}"/>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40" name="Arc 147">
                          <a:extLst>
                            <a:ext uri="{FF2B5EF4-FFF2-40B4-BE49-F238E27FC236}">
                              <a16:creationId xmlns:a16="http://schemas.microsoft.com/office/drawing/2014/main" id="{7F5D4FEA-2F1D-E803-1307-84FEF49E8D7B}"/>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241" name="Group 148">
                          <a:extLst>
                            <a:ext uri="{FF2B5EF4-FFF2-40B4-BE49-F238E27FC236}">
                              <a16:creationId xmlns:a16="http://schemas.microsoft.com/office/drawing/2014/main" id="{81FA831B-46AA-AFE9-AFEB-DF4495E591A9}"/>
                            </a:ext>
                          </a:extLst>
                        </p:cNvPr>
                        <p:cNvGrpSpPr>
                          <a:grpSpLocks/>
                        </p:cNvGrpSpPr>
                        <p:nvPr/>
                      </p:nvGrpSpPr>
                      <p:grpSpPr bwMode="auto">
                        <a:xfrm flipV="1">
                          <a:off x="1649" y="1488"/>
                          <a:ext cx="96" cy="144"/>
                          <a:chOff x="1584" y="1056"/>
                          <a:chExt cx="1104" cy="576"/>
                        </a:xfrm>
                      </p:grpSpPr>
                      <p:sp>
                        <p:nvSpPr>
                          <p:cNvPr id="32242" name="Arc 149">
                            <a:extLst>
                              <a:ext uri="{FF2B5EF4-FFF2-40B4-BE49-F238E27FC236}">
                                <a16:creationId xmlns:a16="http://schemas.microsoft.com/office/drawing/2014/main" id="{D1CC9EB4-ECB5-4BF4-9444-78152452D1B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43" name="Arc 150">
                            <a:extLst>
                              <a:ext uri="{FF2B5EF4-FFF2-40B4-BE49-F238E27FC236}">
                                <a16:creationId xmlns:a16="http://schemas.microsoft.com/office/drawing/2014/main" id="{14D4B503-9436-891B-E128-22D6C965B0EE}"/>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2217" name="Group 170">
                    <a:extLst>
                      <a:ext uri="{FF2B5EF4-FFF2-40B4-BE49-F238E27FC236}">
                        <a16:creationId xmlns:a16="http://schemas.microsoft.com/office/drawing/2014/main" id="{AF462AE7-C5E9-322B-9A36-85B4BB2D8243}"/>
                      </a:ext>
                    </a:extLst>
                  </p:cNvPr>
                  <p:cNvGrpSpPr>
                    <a:grpSpLocks/>
                  </p:cNvGrpSpPr>
                  <p:nvPr/>
                </p:nvGrpSpPr>
                <p:grpSpPr bwMode="auto">
                  <a:xfrm>
                    <a:off x="1008" y="1632"/>
                    <a:ext cx="280" cy="480"/>
                    <a:chOff x="1352" y="1632"/>
                    <a:chExt cx="280" cy="480"/>
                  </a:xfrm>
                </p:grpSpPr>
                <p:grpSp>
                  <p:nvGrpSpPr>
                    <p:cNvPr id="32218" name="Group 171">
                      <a:extLst>
                        <a:ext uri="{FF2B5EF4-FFF2-40B4-BE49-F238E27FC236}">
                          <a16:creationId xmlns:a16="http://schemas.microsoft.com/office/drawing/2014/main" id="{C1E64EC0-BDDD-485D-EC56-B6D6F57811A7}"/>
                        </a:ext>
                      </a:extLst>
                    </p:cNvPr>
                    <p:cNvGrpSpPr>
                      <a:grpSpLocks/>
                    </p:cNvGrpSpPr>
                    <p:nvPr/>
                  </p:nvGrpSpPr>
                  <p:grpSpPr bwMode="auto">
                    <a:xfrm>
                      <a:off x="1352" y="1632"/>
                      <a:ext cx="230" cy="192"/>
                      <a:chOff x="1596" y="1872"/>
                      <a:chExt cx="456" cy="336"/>
                    </a:xfrm>
                  </p:grpSpPr>
                  <p:grpSp>
                    <p:nvGrpSpPr>
                      <p:cNvPr id="32222" name="Group 172">
                        <a:extLst>
                          <a:ext uri="{FF2B5EF4-FFF2-40B4-BE49-F238E27FC236}">
                            <a16:creationId xmlns:a16="http://schemas.microsoft.com/office/drawing/2014/main" id="{08276B7B-EFC7-9106-BDAF-9C295BD85C96}"/>
                          </a:ext>
                        </a:extLst>
                      </p:cNvPr>
                      <p:cNvGrpSpPr>
                        <a:grpSpLocks/>
                      </p:cNvGrpSpPr>
                      <p:nvPr/>
                    </p:nvGrpSpPr>
                    <p:grpSpPr bwMode="auto">
                      <a:xfrm>
                        <a:off x="1596" y="1872"/>
                        <a:ext cx="228" cy="336"/>
                        <a:chOff x="1584" y="1296"/>
                        <a:chExt cx="228" cy="336"/>
                      </a:xfrm>
                    </p:grpSpPr>
                    <p:sp>
                      <p:nvSpPr>
                        <p:cNvPr id="32229" name="Arc 173">
                          <a:extLst>
                            <a:ext uri="{FF2B5EF4-FFF2-40B4-BE49-F238E27FC236}">
                              <a16:creationId xmlns:a16="http://schemas.microsoft.com/office/drawing/2014/main" id="{5E9209D7-7FFD-2C8B-D9C1-6ECC57285E0B}"/>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30" name="Arc 174">
                          <a:extLst>
                            <a:ext uri="{FF2B5EF4-FFF2-40B4-BE49-F238E27FC236}">
                              <a16:creationId xmlns:a16="http://schemas.microsoft.com/office/drawing/2014/main" id="{C97E40AF-739C-2D96-4CE3-FFF1CA18653B}"/>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231" name="Group 175">
                          <a:extLst>
                            <a:ext uri="{FF2B5EF4-FFF2-40B4-BE49-F238E27FC236}">
                              <a16:creationId xmlns:a16="http://schemas.microsoft.com/office/drawing/2014/main" id="{E92C2340-0FDD-7B73-1A39-640B0AA1E339}"/>
                            </a:ext>
                          </a:extLst>
                        </p:cNvPr>
                        <p:cNvGrpSpPr>
                          <a:grpSpLocks/>
                        </p:cNvGrpSpPr>
                        <p:nvPr/>
                      </p:nvGrpSpPr>
                      <p:grpSpPr bwMode="auto">
                        <a:xfrm flipV="1">
                          <a:off x="1649" y="1488"/>
                          <a:ext cx="96" cy="144"/>
                          <a:chOff x="1584" y="1056"/>
                          <a:chExt cx="1104" cy="576"/>
                        </a:xfrm>
                      </p:grpSpPr>
                      <p:sp>
                        <p:nvSpPr>
                          <p:cNvPr id="32232" name="Arc 176">
                            <a:extLst>
                              <a:ext uri="{FF2B5EF4-FFF2-40B4-BE49-F238E27FC236}">
                                <a16:creationId xmlns:a16="http://schemas.microsoft.com/office/drawing/2014/main" id="{B55E215B-18BB-B415-78DC-965B4D1FC1A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33" name="Arc 177">
                            <a:extLst>
                              <a:ext uri="{FF2B5EF4-FFF2-40B4-BE49-F238E27FC236}">
                                <a16:creationId xmlns:a16="http://schemas.microsoft.com/office/drawing/2014/main" id="{3248622B-7459-C146-F7BC-3A2E53F5483F}"/>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223" name="Group 178">
                        <a:extLst>
                          <a:ext uri="{FF2B5EF4-FFF2-40B4-BE49-F238E27FC236}">
                            <a16:creationId xmlns:a16="http://schemas.microsoft.com/office/drawing/2014/main" id="{36634A7C-C4A0-6B91-69F2-2A0FB903E44E}"/>
                          </a:ext>
                        </a:extLst>
                      </p:cNvPr>
                      <p:cNvGrpSpPr>
                        <a:grpSpLocks/>
                      </p:cNvGrpSpPr>
                      <p:nvPr/>
                    </p:nvGrpSpPr>
                    <p:grpSpPr bwMode="auto">
                      <a:xfrm>
                        <a:off x="1824" y="1872"/>
                        <a:ext cx="228" cy="336"/>
                        <a:chOff x="1584" y="1296"/>
                        <a:chExt cx="228" cy="336"/>
                      </a:xfrm>
                    </p:grpSpPr>
                    <p:sp>
                      <p:nvSpPr>
                        <p:cNvPr id="32224" name="Arc 179">
                          <a:extLst>
                            <a:ext uri="{FF2B5EF4-FFF2-40B4-BE49-F238E27FC236}">
                              <a16:creationId xmlns:a16="http://schemas.microsoft.com/office/drawing/2014/main" id="{1034FB57-49DE-87FC-4533-A88A9A344B2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25" name="Arc 180">
                          <a:extLst>
                            <a:ext uri="{FF2B5EF4-FFF2-40B4-BE49-F238E27FC236}">
                              <a16:creationId xmlns:a16="http://schemas.microsoft.com/office/drawing/2014/main" id="{DC03CD9F-86A8-730F-74E9-FB5DD98EA5E4}"/>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226" name="Group 181">
                          <a:extLst>
                            <a:ext uri="{FF2B5EF4-FFF2-40B4-BE49-F238E27FC236}">
                              <a16:creationId xmlns:a16="http://schemas.microsoft.com/office/drawing/2014/main" id="{771B292C-AAFE-747A-4435-3A3FCD7EFDFC}"/>
                            </a:ext>
                          </a:extLst>
                        </p:cNvPr>
                        <p:cNvGrpSpPr>
                          <a:grpSpLocks/>
                        </p:cNvGrpSpPr>
                        <p:nvPr/>
                      </p:nvGrpSpPr>
                      <p:grpSpPr bwMode="auto">
                        <a:xfrm flipV="1">
                          <a:off x="1649" y="1488"/>
                          <a:ext cx="96" cy="144"/>
                          <a:chOff x="1584" y="1056"/>
                          <a:chExt cx="1104" cy="576"/>
                        </a:xfrm>
                      </p:grpSpPr>
                      <p:sp>
                        <p:nvSpPr>
                          <p:cNvPr id="32227" name="Arc 182">
                            <a:extLst>
                              <a:ext uri="{FF2B5EF4-FFF2-40B4-BE49-F238E27FC236}">
                                <a16:creationId xmlns:a16="http://schemas.microsoft.com/office/drawing/2014/main" id="{05AC5FC5-5238-083F-FE3E-BCDF3354E98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228" name="Arc 183">
                            <a:extLst>
                              <a:ext uri="{FF2B5EF4-FFF2-40B4-BE49-F238E27FC236}">
                                <a16:creationId xmlns:a16="http://schemas.microsoft.com/office/drawing/2014/main" id="{BBAF9BFB-07C8-A788-F67A-5F13551D8D5A}"/>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219" name="Group 184">
                      <a:extLst>
                        <a:ext uri="{FF2B5EF4-FFF2-40B4-BE49-F238E27FC236}">
                          <a16:creationId xmlns:a16="http://schemas.microsoft.com/office/drawing/2014/main" id="{EB12A1A1-4359-2367-284B-45A35F33C95E}"/>
                        </a:ext>
                      </a:extLst>
                    </p:cNvPr>
                    <p:cNvGrpSpPr>
                      <a:grpSpLocks/>
                    </p:cNvGrpSpPr>
                    <p:nvPr/>
                  </p:nvGrpSpPr>
                  <p:grpSpPr bwMode="auto">
                    <a:xfrm>
                      <a:off x="1585" y="1632"/>
                      <a:ext cx="47" cy="480"/>
                      <a:chOff x="3024" y="528"/>
                      <a:chExt cx="144" cy="864"/>
                    </a:xfrm>
                  </p:grpSpPr>
                  <p:sp>
                    <p:nvSpPr>
                      <p:cNvPr id="32220" name="Line 185">
                        <a:extLst>
                          <a:ext uri="{FF2B5EF4-FFF2-40B4-BE49-F238E27FC236}">
                            <a16:creationId xmlns:a16="http://schemas.microsoft.com/office/drawing/2014/main" id="{8BDBEDFF-8BCD-695F-E3EF-954FDDD4141F}"/>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21" name="Arc 186">
                        <a:extLst>
                          <a:ext uri="{FF2B5EF4-FFF2-40B4-BE49-F238E27FC236}">
                            <a16:creationId xmlns:a16="http://schemas.microsoft.com/office/drawing/2014/main" id="{8722454C-422F-123C-D395-26E34B73263F}"/>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32215" name="Line 189">
                  <a:extLst>
                    <a:ext uri="{FF2B5EF4-FFF2-40B4-BE49-F238E27FC236}">
                      <a16:creationId xmlns:a16="http://schemas.microsoft.com/office/drawing/2014/main" id="{2B12EFF7-C4FC-D45F-B1A4-497A1EAC659C}"/>
                    </a:ext>
                  </a:extLst>
                </p:cNvPr>
                <p:cNvSpPr>
                  <a:spLocks noChangeShapeType="1"/>
                </p:cNvSpPr>
                <p:nvPr/>
              </p:nvSpPr>
              <p:spPr bwMode="auto">
                <a:xfrm>
                  <a:off x="1104" y="1344"/>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213" name="Line 190">
                <a:extLst>
                  <a:ext uri="{FF2B5EF4-FFF2-40B4-BE49-F238E27FC236}">
                    <a16:creationId xmlns:a16="http://schemas.microsoft.com/office/drawing/2014/main" id="{37D9E0AC-9046-3E69-0BAD-50FD8D5EBF67}"/>
                  </a:ext>
                </a:extLst>
              </p:cNvPr>
              <p:cNvSpPr>
                <a:spLocks noChangeShapeType="1"/>
              </p:cNvSpPr>
              <p:nvPr/>
            </p:nvSpPr>
            <p:spPr bwMode="auto">
              <a:xfrm>
                <a:off x="1104" y="414"/>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197" name="Group 197">
              <a:extLst>
                <a:ext uri="{FF2B5EF4-FFF2-40B4-BE49-F238E27FC236}">
                  <a16:creationId xmlns:a16="http://schemas.microsoft.com/office/drawing/2014/main" id="{B47CCE62-0153-508C-4BC6-CB50F4988F0E}"/>
                </a:ext>
              </a:extLst>
            </p:cNvPr>
            <p:cNvGrpSpPr>
              <a:grpSpLocks/>
            </p:cNvGrpSpPr>
            <p:nvPr/>
          </p:nvGrpSpPr>
          <p:grpSpPr bwMode="auto">
            <a:xfrm>
              <a:off x="1200" y="432"/>
              <a:ext cx="576" cy="768"/>
              <a:chOff x="1344" y="576"/>
              <a:chExt cx="288" cy="768"/>
            </a:xfrm>
          </p:grpSpPr>
          <p:grpSp>
            <p:nvGrpSpPr>
              <p:cNvPr id="32207" name="Group 105">
                <a:extLst>
                  <a:ext uri="{FF2B5EF4-FFF2-40B4-BE49-F238E27FC236}">
                    <a16:creationId xmlns:a16="http://schemas.microsoft.com/office/drawing/2014/main" id="{96209E8A-47EF-5FA0-FCFE-BE5E11E6A21C}"/>
                  </a:ext>
                </a:extLst>
              </p:cNvPr>
              <p:cNvGrpSpPr>
                <a:grpSpLocks/>
              </p:cNvGrpSpPr>
              <p:nvPr/>
            </p:nvGrpSpPr>
            <p:grpSpPr bwMode="auto">
              <a:xfrm>
                <a:off x="1344" y="864"/>
                <a:ext cx="288" cy="192"/>
                <a:chOff x="912" y="864"/>
                <a:chExt cx="288" cy="192"/>
              </a:xfrm>
            </p:grpSpPr>
            <p:sp>
              <p:nvSpPr>
                <p:cNvPr id="32210" name="Line 91">
                  <a:extLst>
                    <a:ext uri="{FF2B5EF4-FFF2-40B4-BE49-F238E27FC236}">
                      <a16:creationId xmlns:a16="http://schemas.microsoft.com/office/drawing/2014/main" id="{597872AD-97DA-8FEB-784C-26FD7883F7CD}"/>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11" name="Line 92">
                  <a:extLst>
                    <a:ext uri="{FF2B5EF4-FFF2-40B4-BE49-F238E27FC236}">
                      <a16:creationId xmlns:a16="http://schemas.microsoft.com/office/drawing/2014/main" id="{21D749E6-4E50-A91B-395A-B8812B2933CD}"/>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208" name="Line 193">
                <a:extLst>
                  <a:ext uri="{FF2B5EF4-FFF2-40B4-BE49-F238E27FC236}">
                    <a16:creationId xmlns:a16="http://schemas.microsoft.com/office/drawing/2014/main" id="{02938A65-636C-005D-C01C-9534CC25DFA0}"/>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09" name="Line 194">
                <a:extLst>
                  <a:ext uri="{FF2B5EF4-FFF2-40B4-BE49-F238E27FC236}">
                    <a16:creationId xmlns:a16="http://schemas.microsoft.com/office/drawing/2014/main" id="{A8A2531D-8869-3DE3-BEE2-8DD9B0DC3AC4}"/>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198" name="Line 198">
              <a:extLst>
                <a:ext uri="{FF2B5EF4-FFF2-40B4-BE49-F238E27FC236}">
                  <a16:creationId xmlns:a16="http://schemas.microsoft.com/office/drawing/2014/main" id="{0C971C7F-EF04-120C-1251-5548A09151FB}"/>
                </a:ext>
              </a:extLst>
            </p:cNvPr>
            <p:cNvSpPr>
              <a:spLocks noChangeShapeType="1"/>
            </p:cNvSpPr>
            <p:nvPr/>
          </p:nvSpPr>
          <p:spPr bwMode="auto">
            <a:xfrm>
              <a:off x="1344"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99" name="Line 199">
              <a:extLst>
                <a:ext uri="{FF2B5EF4-FFF2-40B4-BE49-F238E27FC236}">
                  <a16:creationId xmlns:a16="http://schemas.microsoft.com/office/drawing/2014/main" id="{D8548602-CD0B-85DC-BA2B-B4F76F766894}"/>
                </a:ext>
              </a:extLst>
            </p:cNvPr>
            <p:cNvSpPr>
              <a:spLocks noChangeShapeType="1"/>
            </p:cNvSpPr>
            <p:nvPr/>
          </p:nvSpPr>
          <p:spPr bwMode="auto">
            <a:xfrm>
              <a:off x="1440"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00" name="Line 200">
              <a:extLst>
                <a:ext uri="{FF2B5EF4-FFF2-40B4-BE49-F238E27FC236}">
                  <a16:creationId xmlns:a16="http://schemas.microsoft.com/office/drawing/2014/main" id="{626D2E3D-425A-7343-C242-8458917A424D}"/>
                </a:ext>
              </a:extLst>
            </p:cNvPr>
            <p:cNvSpPr>
              <a:spLocks noChangeShapeType="1"/>
            </p:cNvSpPr>
            <p:nvPr/>
          </p:nvSpPr>
          <p:spPr bwMode="auto">
            <a:xfrm>
              <a:off x="1536"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01" name="Line 201">
              <a:extLst>
                <a:ext uri="{FF2B5EF4-FFF2-40B4-BE49-F238E27FC236}">
                  <a16:creationId xmlns:a16="http://schemas.microsoft.com/office/drawing/2014/main" id="{F17457E2-A608-68D8-FE1C-A84035AF69ED}"/>
                </a:ext>
              </a:extLst>
            </p:cNvPr>
            <p:cNvSpPr>
              <a:spLocks noChangeShapeType="1"/>
            </p:cNvSpPr>
            <p:nvPr/>
          </p:nvSpPr>
          <p:spPr bwMode="auto">
            <a:xfrm>
              <a:off x="1248"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02" name="Line 202">
              <a:extLst>
                <a:ext uri="{FF2B5EF4-FFF2-40B4-BE49-F238E27FC236}">
                  <a16:creationId xmlns:a16="http://schemas.microsoft.com/office/drawing/2014/main" id="{D7DAA578-6873-7840-1FC6-2B6A262E0C18}"/>
                </a:ext>
              </a:extLst>
            </p:cNvPr>
            <p:cNvSpPr>
              <a:spLocks noChangeShapeType="1"/>
            </p:cNvSpPr>
            <p:nvPr/>
          </p:nvSpPr>
          <p:spPr bwMode="auto">
            <a:xfrm>
              <a:off x="1632"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03" name="Line 203">
              <a:extLst>
                <a:ext uri="{FF2B5EF4-FFF2-40B4-BE49-F238E27FC236}">
                  <a16:creationId xmlns:a16="http://schemas.microsoft.com/office/drawing/2014/main" id="{685C3AA2-D38D-3713-F363-EDADC657FB47}"/>
                </a:ext>
              </a:extLst>
            </p:cNvPr>
            <p:cNvSpPr>
              <a:spLocks noChangeShapeType="1"/>
            </p:cNvSpPr>
            <p:nvPr/>
          </p:nvSpPr>
          <p:spPr bwMode="auto">
            <a:xfrm>
              <a:off x="1728" y="72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04" name="Text Box 528">
              <a:extLst>
                <a:ext uri="{FF2B5EF4-FFF2-40B4-BE49-F238E27FC236}">
                  <a16:creationId xmlns:a16="http://schemas.microsoft.com/office/drawing/2014/main" id="{B9F1DD15-EAE5-A3FD-4B51-4AC8687AB292}"/>
                </a:ext>
              </a:extLst>
            </p:cNvPr>
            <p:cNvSpPr txBox="1">
              <a:spLocks noChangeArrowheads="1"/>
            </p:cNvSpPr>
            <p:nvPr/>
          </p:nvSpPr>
          <p:spPr bwMode="auto">
            <a:xfrm>
              <a:off x="432" y="68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L</a:t>
              </a:r>
            </a:p>
          </p:txBody>
        </p:sp>
        <p:sp>
          <p:nvSpPr>
            <p:cNvPr id="32205" name="Rectangle 681">
              <a:extLst>
                <a:ext uri="{FF2B5EF4-FFF2-40B4-BE49-F238E27FC236}">
                  <a16:creationId xmlns:a16="http://schemas.microsoft.com/office/drawing/2014/main" id="{03565843-A5F2-103D-AD99-76204319CFED}"/>
                </a:ext>
              </a:extLst>
            </p:cNvPr>
            <p:cNvSpPr>
              <a:spLocks noChangeArrowheads="1"/>
            </p:cNvSpPr>
            <p:nvPr/>
          </p:nvSpPr>
          <p:spPr bwMode="auto">
            <a:xfrm>
              <a:off x="1104" y="537"/>
              <a:ext cx="6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 +</a:t>
              </a:r>
            </a:p>
          </p:txBody>
        </p:sp>
        <p:sp>
          <p:nvSpPr>
            <p:cNvPr id="32206" name="Rectangle 686">
              <a:extLst>
                <a:ext uri="{FF2B5EF4-FFF2-40B4-BE49-F238E27FC236}">
                  <a16:creationId xmlns:a16="http://schemas.microsoft.com/office/drawing/2014/main" id="{FF6CDCE9-52DF-D9CC-BBCF-BF2802B024D4}"/>
                </a:ext>
              </a:extLst>
            </p:cNvPr>
            <p:cNvSpPr>
              <a:spLocks noChangeArrowheads="1"/>
            </p:cNvSpPr>
            <p:nvPr/>
          </p:nvSpPr>
          <p:spPr bwMode="auto">
            <a:xfrm>
              <a:off x="1148" y="873"/>
              <a:ext cx="6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  -</a:t>
              </a:r>
            </a:p>
          </p:txBody>
        </p:sp>
      </p:grpSp>
      <p:grpSp>
        <p:nvGrpSpPr>
          <p:cNvPr id="37721" name="Group 857">
            <a:extLst>
              <a:ext uri="{FF2B5EF4-FFF2-40B4-BE49-F238E27FC236}">
                <a16:creationId xmlns:a16="http://schemas.microsoft.com/office/drawing/2014/main" id="{9985B2BA-1B63-0512-8A75-B6437F4B2278}"/>
              </a:ext>
            </a:extLst>
          </p:cNvPr>
          <p:cNvGrpSpPr>
            <a:grpSpLocks/>
          </p:cNvGrpSpPr>
          <p:nvPr/>
        </p:nvGrpSpPr>
        <p:grpSpPr bwMode="auto">
          <a:xfrm>
            <a:off x="3505200" y="2681288"/>
            <a:ext cx="2438400" cy="1357312"/>
            <a:chOff x="2208" y="1689"/>
            <a:chExt cx="1536" cy="855"/>
          </a:xfrm>
        </p:grpSpPr>
        <p:sp>
          <p:nvSpPr>
            <p:cNvPr id="32126" name="Text Box 461">
              <a:extLst>
                <a:ext uri="{FF2B5EF4-FFF2-40B4-BE49-F238E27FC236}">
                  <a16:creationId xmlns:a16="http://schemas.microsoft.com/office/drawing/2014/main" id="{5919C50B-3A16-D732-35F6-7D689DEA5897}"/>
                </a:ext>
              </a:extLst>
            </p:cNvPr>
            <p:cNvSpPr txBox="1">
              <a:spLocks noChangeArrowheads="1"/>
            </p:cNvSpPr>
            <p:nvPr/>
          </p:nvSpPr>
          <p:spPr bwMode="auto">
            <a:xfrm>
              <a:off x="3504" y="20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C</a:t>
              </a:r>
            </a:p>
          </p:txBody>
        </p:sp>
        <p:grpSp>
          <p:nvGrpSpPr>
            <p:cNvPr id="32127" name="Group 463">
              <a:extLst>
                <a:ext uri="{FF2B5EF4-FFF2-40B4-BE49-F238E27FC236}">
                  <a16:creationId xmlns:a16="http://schemas.microsoft.com/office/drawing/2014/main" id="{7E49C9EA-D038-BE08-297D-1C97A5E1D794}"/>
                </a:ext>
              </a:extLst>
            </p:cNvPr>
            <p:cNvGrpSpPr>
              <a:grpSpLocks/>
            </p:cNvGrpSpPr>
            <p:nvPr/>
          </p:nvGrpSpPr>
          <p:grpSpPr bwMode="auto">
            <a:xfrm>
              <a:off x="2400" y="1758"/>
              <a:ext cx="864" cy="786"/>
              <a:chOff x="624" y="528"/>
              <a:chExt cx="864" cy="786"/>
            </a:xfrm>
          </p:grpSpPr>
          <p:grpSp>
            <p:nvGrpSpPr>
              <p:cNvPr id="32144" name="Group 464">
                <a:extLst>
                  <a:ext uri="{FF2B5EF4-FFF2-40B4-BE49-F238E27FC236}">
                    <a16:creationId xmlns:a16="http://schemas.microsoft.com/office/drawing/2014/main" id="{1D0FBD02-5D0A-CAED-B6A0-7032B5C82BED}"/>
                  </a:ext>
                </a:extLst>
              </p:cNvPr>
              <p:cNvGrpSpPr>
                <a:grpSpLocks/>
              </p:cNvGrpSpPr>
              <p:nvPr/>
            </p:nvGrpSpPr>
            <p:grpSpPr bwMode="auto">
              <a:xfrm>
                <a:off x="624" y="528"/>
                <a:ext cx="864" cy="786"/>
                <a:chOff x="624" y="558"/>
                <a:chExt cx="864" cy="786"/>
              </a:xfrm>
            </p:grpSpPr>
            <p:grpSp>
              <p:nvGrpSpPr>
                <p:cNvPr id="32146" name="Group 465">
                  <a:extLst>
                    <a:ext uri="{FF2B5EF4-FFF2-40B4-BE49-F238E27FC236}">
                      <a16:creationId xmlns:a16="http://schemas.microsoft.com/office/drawing/2014/main" id="{EA2D9706-CDE8-6EBE-ACC1-37D67275ABAB}"/>
                    </a:ext>
                  </a:extLst>
                </p:cNvPr>
                <p:cNvGrpSpPr>
                  <a:grpSpLocks/>
                </p:cNvGrpSpPr>
                <p:nvPr/>
              </p:nvGrpSpPr>
              <p:grpSpPr bwMode="auto">
                <a:xfrm rot="-5400000">
                  <a:off x="471" y="711"/>
                  <a:ext cx="786" cy="480"/>
                  <a:chOff x="502" y="1632"/>
                  <a:chExt cx="786" cy="480"/>
                </a:xfrm>
              </p:grpSpPr>
              <p:grpSp>
                <p:nvGrpSpPr>
                  <p:cNvPr id="32148" name="Group 466">
                    <a:extLst>
                      <a:ext uri="{FF2B5EF4-FFF2-40B4-BE49-F238E27FC236}">
                        <a16:creationId xmlns:a16="http://schemas.microsoft.com/office/drawing/2014/main" id="{02637D5B-EA3D-11A5-89A9-FC1F4E08E3D6}"/>
                      </a:ext>
                    </a:extLst>
                  </p:cNvPr>
                  <p:cNvGrpSpPr>
                    <a:grpSpLocks/>
                  </p:cNvGrpSpPr>
                  <p:nvPr/>
                </p:nvGrpSpPr>
                <p:grpSpPr bwMode="auto">
                  <a:xfrm>
                    <a:off x="502" y="1632"/>
                    <a:ext cx="506" cy="480"/>
                    <a:chOff x="492" y="1632"/>
                    <a:chExt cx="506" cy="480"/>
                  </a:xfrm>
                </p:grpSpPr>
                <p:grpSp>
                  <p:nvGrpSpPr>
                    <p:cNvPr id="32166" name="Group 467">
                      <a:extLst>
                        <a:ext uri="{FF2B5EF4-FFF2-40B4-BE49-F238E27FC236}">
                          <a16:creationId xmlns:a16="http://schemas.microsoft.com/office/drawing/2014/main" id="{484CB430-2A55-EB28-08CC-5BB0019E762A}"/>
                        </a:ext>
                      </a:extLst>
                    </p:cNvPr>
                    <p:cNvGrpSpPr>
                      <a:grpSpLocks/>
                    </p:cNvGrpSpPr>
                    <p:nvPr/>
                  </p:nvGrpSpPr>
                  <p:grpSpPr bwMode="auto">
                    <a:xfrm>
                      <a:off x="540" y="1632"/>
                      <a:ext cx="230" cy="192"/>
                      <a:chOff x="1596" y="1872"/>
                      <a:chExt cx="456" cy="336"/>
                    </a:xfrm>
                  </p:grpSpPr>
                  <p:grpSp>
                    <p:nvGrpSpPr>
                      <p:cNvPr id="32183" name="Group 468">
                        <a:extLst>
                          <a:ext uri="{FF2B5EF4-FFF2-40B4-BE49-F238E27FC236}">
                            <a16:creationId xmlns:a16="http://schemas.microsoft.com/office/drawing/2014/main" id="{A66EB32E-621B-1FE7-4B6F-3E84A3C67340}"/>
                          </a:ext>
                        </a:extLst>
                      </p:cNvPr>
                      <p:cNvGrpSpPr>
                        <a:grpSpLocks/>
                      </p:cNvGrpSpPr>
                      <p:nvPr/>
                    </p:nvGrpSpPr>
                    <p:grpSpPr bwMode="auto">
                      <a:xfrm>
                        <a:off x="1596" y="1872"/>
                        <a:ext cx="228" cy="336"/>
                        <a:chOff x="1584" y="1296"/>
                        <a:chExt cx="228" cy="336"/>
                      </a:xfrm>
                    </p:grpSpPr>
                    <p:sp>
                      <p:nvSpPr>
                        <p:cNvPr id="32190" name="Arc 469">
                          <a:extLst>
                            <a:ext uri="{FF2B5EF4-FFF2-40B4-BE49-F238E27FC236}">
                              <a16:creationId xmlns:a16="http://schemas.microsoft.com/office/drawing/2014/main" id="{4D6D336C-7AB6-5B0B-391E-897F8F41A02D}"/>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91" name="Arc 470">
                          <a:extLst>
                            <a:ext uri="{FF2B5EF4-FFF2-40B4-BE49-F238E27FC236}">
                              <a16:creationId xmlns:a16="http://schemas.microsoft.com/office/drawing/2014/main" id="{F2134FAA-F6C3-8811-B537-6F7953FED7EA}"/>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92" name="Group 471">
                          <a:extLst>
                            <a:ext uri="{FF2B5EF4-FFF2-40B4-BE49-F238E27FC236}">
                              <a16:creationId xmlns:a16="http://schemas.microsoft.com/office/drawing/2014/main" id="{2CEC9114-3DF3-928D-29AF-CF1D076B31F8}"/>
                            </a:ext>
                          </a:extLst>
                        </p:cNvPr>
                        <p:cNvGrpSpPr>
                          <a:grpSpLocks/>
                        </p:cNvGrpSpPr>
                        <p:nvPr/>
                      </p:nvGrpSpPr>
                      <p:grpSpPr bwMode="auto">
                        <a:xfrm flipV="1">
                          <a:off x="1649" y="1488"/>
                          <a:ext cx="96" cy="144"/>
                          <a:chOff x="1584" y="1056"/>
                          <a:chExt cx="1104" cy="576"/>
                        </a:xfrm>
                      </p:grpSpPr>
                      <p:sp>
                        <p:nvSpPr>
                          <p:cNvPr id="32193" name="Arc 472">
                            <a:extLst>
                              <a:ext uri="{FF2B5EF4-FFF2-40B4-BE49-F238E27FC236}">
                                <a16:creationId xmlns:a16="http://schemas.microsoft.com/office/drawing/2014/main" id="{0F3D401E-3DB0-4AF1-A8A5-E9B3A5DC416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94" name="Arc 473">
                            <a:extLst>
                              <a:ext uri="{FF2B5EF4-FFF2-40B4-BE49-F238E27FC236}">
                                <a16:creationId xmlns:a16="http://schemas.microsoft.com/office/drawing/2014/main" id="{BC5BD189-C5D9-322A-C6E9-6F6E23621E99}"/>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184" name="Group 474">
                        <a:extLst>
                          <a:ext uri="{FF2B5EF4-FFF2-40B4-BE49-F238E27FC236}">
                            <a16:creationId xmlns:a16="http://schemas.microsoft.com/office/drawing/2014/main" id="{16BB568C-D2B7-B935-15EC-69E974EC82F8}"/>
                          </a:ext>
                        </a:extLst>
                      </p:cNvPr>
                      <p:cNvGrpSpPr>
                        <a:grpSpLocks/>
                      </p:cNvGrpSpPr>
                      <p:nvPr/>
                    </p:nvGrpSpPr>
                    <p:grpSpPr bwMode="auto">
                      <a:xfrm>
                        <a:off x="1824" y="1872"/>
                        <a:ext cx="228" cy="336"/>
                        <a:chOff x="1584" y="1296"/>
                        <a:chExt cx="228" cy="336"/>
                      </a:xfrm>
                    </p:grpSpPr>
                    <p:sp>
                      <p:nvSpPr>
                        <p:cNvPr id="32185" name="Arc 475">
                          <a:extLst>
                            <a:ext uri="{FF2B5EF4-FFF2-40B4-BE49-F238E27FC236}">
                              <a16:creationId xmlns:a16="http://schemas.microsoft.com/office/drawing/2014/main" id="{E04D2F59-E0FC-B880-0D6B-D23E8D2AF20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86" name="Arc 476">
                          <a:extLst>
                            <a:ext uri="{FF2B5EF4-FFF2-40B4-BE49-F238E27FC236}">
                              <a16:creationId xmlns:a16="http://schemas.microsoft.com/office/drawing/2014/main" id="{2D729F4F-0EA3-4AB4-B62B-15F0BEBCFCA5}"/>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87" name="Group 477">
                          <a:extLst>
                            <a:ext uri="{FF2B5EF4-FFF2-40B4-BE49-F238E27FC236}">
                              <a16:creationId xmlns:a16="http://schemas.microsoft.com/office/drawing/2014/main" id="{6021AA16-7EA3-6EF1-D2F3-F97200319FE7}"/>
                            </a:ext>
                          </a:extLst>
                        </p:cNvPr>
                        <p:cNvGrpSpPr>
                          <a:grpSpLocks/>
                        </p:cNvGrpSpPr>
                        <p:nvPr/>
                      </p:nvGrpSpPr>
                      <p:grpSpPr bwMode="auto">
                        <a:xfrm flipV="1">
                          <a:off x="1649" y="1488"/>
                          <a:ext cx="96" cy="144"/>
                          <a:chOff x="1584" y="1056"/>
                          <a:chExt cx="1104" cy="576"/>
                        </a:xfrm>
                      </p:grpSpPr>
                      <p:sp>
                        <p:nvSpPr>
                          <p:cNvPr id="32188" name="Arc 478">
                            <a:extLst>
                              <a:ext uri="{FF2B5EF4-FFF2-40B4-BE49-F238E27FC236}">
                                <a16:creationId xmlns:a16="http://schemas.microsoft.com/office/drawing/2014/main" id="{B2CC6016-C4C3-4D84-A9CF-BBC944E31C3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89" name="Arc 479">
                            <a:extLst>
                              <a:ext uri="{FF2B5EF4-FFF2-40B4-BE49-F238E27FC236}">
                                <a16:creationId xmlns:a16="http://schemas.microsoft.com/office/drawing/2014/main" id="{271B0599-F801-1397-C929-0DC15D94F855}"/>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167" name="Group 480">
                      <a:extLst>
                        <a:ext uri="{FF2B5EF4-FFF2-40B4-BE49-F238E27FC236}">
                          <a16:creationId xmlns:a16="http://schemas.microsoft.com/office/drawing/2014/main" id="{57D78B3F-90C7-9369-D466-0FCBFAC5D7DD}"/>
                        </a:ext>
                      </a:extLst>
                    </p:cNvPr>
                    <p:cNvGrpSpPr>
                      <a:grpSpLocks/>
                    </p:cNvGrpSpPr>
                    <p:nvPr/>
                  </p:nvGrpSpPr>
                  <p:grpSpPr bwMode="auto">
                    <a:xfrm>
                      <a:off x="492" y="1632"/>
                      <a:ext cx="48" cy="480"/>
                      <a:chOff x="492" y="1632"/>
                      <a:chExt cx="48" cy="480"/>
                    </a:xfrm>
                  </p:grpSpPr>
                  <p:sp>
                    <p:nvSpPr>
                      <p:cNvPr id="32181" name="Line 481">
                        <a:extLst>
                          <a:ext uri="{FF2B5EF4-FFF2-40B4-BE49-F238E27FC236}">
                            <a16:creationId xmlns:a16="http://schemas.microsoft.com/office/drawing/2014/main" id="{074451F0-6357-242B-37DD-5832B1EFFB8A}"/>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82" name="Arc 482">
                        <a:extLst>
                          <a:ext uri="{FF2B5EF4-FFF2-40B4-BE49-F238E27FC236}">
                            <a16:creationId xmlns:a16="http://schemas.microsoft.com/office/drawing/2014/main" id="{448D85A0-2AE2-7E70-203A-557C58123BC7}"/>
                          </a:ext>
                        </a:extLst>
                      </p:cNvPr>
                      <p:cNvSpPr>
                        <a:spLocks/>
                      </p:cNvSpPr>
                      <p:nvPr/>
                    </p:nvSpPr>
                    <p:spPr bwMode="auto">
                      <a:xfrm rot="5400000" flipH="1" flipV="1">
                        <a:off x="473" y="1651"/>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2168" name="Group 483">
                      <a:extLst>
                        <a:ext uri="{FF2B5EF4-FFF2-40B4-BE49-F238E27FC236}">
                          <a16:creationId xmlns:a16="http://schemas.microsoft.com/office/drawing/2014/main" id="{3B21104A-9AB4-F6DC-D6B8-56788DBB64F0}"/>
                        </a:ext>
                      </a:extLst>
                    </p:cNvPr>
                    <p:cNvGrpSpPr>
                      <a:grpSpLocks/>
                    </p:cNvGrpSpPr>
                    <p:nvPr/>
                  </p:nvGrpSpPr>
                  <p:grpSpPr bwMode="auto">
                    <a:xfrm>
                      <a:off x="768" y="1632"/>
                      <a:ext cx="230" cy="192"/>
                      <a:chOff x="1596" y="1872"/>
                      <a:chExt cx="456" cy="336"/>
                    </a:xfrm>
                  </p:grpSpPr>
                  <p:grpSp>
                    <p:nvGrpSpPr>
                      <p:cNvPr id="32169" name="Group 484">
                        <a:extLst>
                          <a:ext uri="{FF2B5EF4-FFF2-40B4-BE49-F238E27FC236}">
                            <a16:creationId xmlns:a16="http://schemas.microsoft.com/office/drawing/2014/main" id="{A27FDD5F-924C-AA50-199A-6448A750FA46}"/>
                          </a:ext>
                        </a:extLst>
                      </p:cNvPr>
                      <p:cNvGrpSpPr>
                        <a:grpSpLocks/>
                      </p:cNvGrpSpPr>
                      <p:nvPr/>
                    </p:nvGrpSpPr>
                    <p:grpSpPr bwMode="auto">
                      <a:xfrm>
                        <a:off x="1596" y="1872"/>
                        <a:ext cx="228" cy="336"/>
                        <a:chOff x="1584" y="1296"/>
                        <a:chExt cx="228" cy="336"/>
                      </a:xfrm>
                    </p:grpSpPr>
                    <p:sp>
                      <p:nvSpPr>
                        <p:cNvPr id="32176" name="Arc 485">
                          <a:extLst>
                            <a:ext uri="{FF2B5EF4-FFF2-40B4-BE49-F238E27FC236}">
                              <a16:creationId xmlns:a16="http://schemas.microsoft.com/office/drawing/2014/main" id="{88F2B2DE-29AB-AC06-0D59-94732F799B3B}"/>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77" name="Arc 486">
                          <a:extLst>
                            <a:ext uri="{FF2B5EF4-FFF2-40B4-BE49-F238E27FC236}">
                              <a16:creationId xmlns:a16="http://schemas.microsoft.com/office/drawing/2014/main" id="{E8276285-24CB-5ACA-BE46-37EE320E1B0C}"/>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78" name="Group 487">
                          <a:extLst>
                            <a:ext uri="{FF2B5EF4-FFF2-40B4-BE49-F238E27FC236}">
                              <a16:creationId xmlns:a16="http://schemas.microsoft.com/office/drawing/2014/main" id="{ADB87C66-ECEB-D9B5-BE9F-86396CC18AE2}"/>
                            </a:ext>
                          </a:extLst>
                        </p:cNvPr>
                        <p:cNvGrpSpPr>
                          <a:grpSpLocks/>
                        </p:cNvGrpSpPr>
                        <p:nvPr/>
                      </p:nvGrpSpPr>
                      <p:grpSpPr bwMode="auto">
                        <a:xfrm flipV="1">
                          <a:off x="1649" y="1488"/>
                          <a:ext cx="96" cy="144"/>
                          <a:chOff x="1584" y="1056"/>
                          <a:chExt cx="1104" cy="576"/>
                        </a:xfrm>
                      </p:grpSpPr>
                      <p:sp>
                        <p:nvSpPr>
                          <p:cNvPr id="32179" name="Arc 488">
                            <a:extLst>
                              <a:ext uri="{FF2B5EF4-FFF2-40B4-BE49-F238E27FC236}">
                                <a16:creationId xmlns:a16="http://schemas.microsoft.com/office/drawing/2014/main" id="{29B84EBD-F0E6-0DFE-C5BD-7559AD41CAC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80" name="Arc 489">
                            <a:extLst>
                              <a:ext uri="{FF2B5EF4-FFF2-40B4-BE49-F238E27FC236}">
                                <a16:creationId xmlns:a16="http://schemas.microsoft.com/office/drawing/2014/main" id="{2DAB37B0-6376-0EDF-15BA-0A4421D622E7}"/>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170" name="Group 490">
                        <a:extLst>
                          <a:ext uri="{FF2B5EF4-FFF2-40B4-BE49-F238E27FC236}">
                            <a16:creationId xmlns:a16="http://schemas.microsoft.com/office/drawing/2014/main" id="{C1036D92-319D-8953-322A-A28A01B48C5B}"/>
                          </a:ext>
                        </a:extLst>
                      </p:cNvPr>
                      <p:cNvGrpSpPr>
                        <a:grpSpLocks/>
                      </p:cNvGrpSpPr>
                      <p:nvPr/>
                    </p:nvGrpSpPr>
                    <p:grpSpPr bwMode="auto">
                      <a:xfrm>
                        <a:off x="1824" y="1872"/>
                        <a:ext cx="228" cy="336"/>
                        <a:chOff x="1584" y="1296"/>
                        <a:chExt cx="228" cy="336"/>
                      </a:xfrm>
                    </p:grpSpPr>
                    <p:sp>
                      <p:nvSpPr>
                        <p:cNvPr id="32171" name="Arc 491">
                          <a:extLst>
                            <a:ext uri="{FF2B5EF4-FFF2-40B4-BE49-F238E27FC236}">
                              <a16:creationId xmlns:a16="http://schemas.microsoft.com/office/drawing/2014/main" id="{FBFCAAA4-8F14-B987-5CB2-791340EE06D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72" name="Arc 492">
                          <a:extLst>
                            <a:ext uri="{FF2B5EF4-FFF2-40B4-BE49-F238E27FC236}">
                              <a16:creationId xmlns:a16="http://schemas.microsoft.com/office/drawing/2014/main" id="{929E9D52-9505-A4AD-8E6D-3F6E3F5D92B5}"/>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73" name="Group 493">
                          <a:extLst>
                            <a:ext uri="{FF2B5EF4-FFF2-40B4-BE49-F238E27FC236}">
                              <a16:creationId xmlns:a16="http://schemas.microsoft.com/office/drawing/2014/main" id="{F99AE25F-4809-24CF-5569-CA2C00654B93}"/>
                            </a:ext>
                          </a:extLst>
                        </p:cNvPr>
                        <p:cNvGrpSpPr>
                          <a:grpSpLocks/>
                        </p:cNvGrpSpPr>
                        <p:nvPr/>
                      </p:nvGrpSpPr>
                      <p:grpSpPr bwMode="auto">
                        <a:xfrm flipV="1">
                          <a:off x="1649" y="1488"/>
                          <a:ext cx="96" cy="144"/>
                          <a:chOff x="1584" y="1056"/>
                          <a:chExt cx="1104" cy="576"/>
                        </a:xfrm>
                      </p:grpSpPr>
                      <p:sp>
                        <p:nvSpPr>
                          <p:cNvPr id="32174" name="Arc 494">
                            <a:extLst>
                              <a:ext uri="{FF2B5EF4-FFF2-40B4-BE49-F238E27FC236}">
                                <a16:creationId xmlns:a16="http://schemas.microsoft.com/office/drawing/2014/main" id="{969620F7-1A0C-AF18-9328-9FE834EDC786}"/>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75" name="Arc 495">
                            <a:extLst>
                              <a:ext uri="{FF2B5EF4-FFF2-40B4-BE49-F238E27FC236}">
                                <a16:creationId xmlns:a16="http://schemas.microsoft.com/office/drawing/2014/main" id="{DD871CBF-9854-9D56-8985-F02922556B1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2149" name="Group 496">
                    <a:extLst>
                      <a:ext uri="{FF2B5EF4-FFF2-40B4-BE49-F238E27FC236}">
                        <a16:creationId xmlns:a16="http://schemas.microsoft.com/office/drawing/2014/main" id="{D0185BC4-22A5-18EB-823E-C779C27B5EF4}"/>
                      </a:ext>
                    </a:extLst>
                  </p:cNvPr>
                  <p:cNvGrpSpPr>
                    <a:grpSpLocks/>
                  </p:cNvGrpSpPr>
                  <p:nvPr/>
                </p:nvGrpSpPr>
                <p:grpSpPr bwMode="auto">
                  <a:xfrm>
                    <a:off x="1008" y="1632"/>
                    <a:ext cx="280" cy="480"/>
                    <a:chOff x="1352" y="1632"/>
                    <a:chExt cx="280" cy="480"/>
                  </a:xfrm>
                </p:grpSpPr>
                <p:grpSp>
                  <p:nvGrpSpPr>
                    <p:cNvPr id="32150" name="Group 497">
                      <a:extLst>
                        <a:ext uri="{FF2B5EF4-FFF2-40B4-BE49-F238E27FC236}">
                          <a16:creationId xmlns:a16="http://schemas.microsoft.com/office/drawing/2014/main" id="{39A714F5-2F3C-BB0A-FD5C-BBFE33EF5338}"/>
                        </a:ext>
                      </a:extLst>
                    </p:cNvPr>
                    <p:cNvGrpSpPr>
                      <a:grpSpLocks/>
                    </p:cNvGrpSpPr>
                    <p:nvPr/>
                  </p:nvGrpSpPr>
                  <p:grpSpPr bwMode="auto">
                    <a:xfrm>
                      <a:off x="1352" y="1632"/>
                      <a:ext cx="230" cy="192"/>
                      <a:chOff x="1596" y="1872"/>
                      <a:chExt cx="456" cy="336"/>
                    </a:xfrm>
                  </p:grpSpPr>
                  <p:grpSp>
                    <p:nvGrpSpPr>
                      <p:cNvPr id="32154" name="Group 498">
                        <a:extLst>
                          <a:ext uri="{FF2B5EF4-FFF2-40B4-BE49-F238E27FC236}">
                            <a16:creationId xmlns:a16="http://schemas.microsoft.com/office/drawing/2014/main" id="{C6D72CFD-2641-FF6D-380E-BF481A658F56}"/>
                          </a:ext>
                        </a:extLst>
                      </p:cNvPr>
                      <p:cNvGrpSpPr>
                        <a:grpSpLocks/>
                      </p:cNvGrpSpPr>
                      <p:nvPr/>
                    </p:nvGrpSpPr>
                    <p:grpSpPr bwMode="auto">
                      <a:xfrm>
                        <a:off x="1596" y="1872"/>
                        <a:ext cx="228" cy="336"/>
                        <a:chOff x="1584" y="1296"/>
                        <a:chExt cx="228" cy="336"/>
                      </a:xfrm>
                    </p:grpSpPr>
                    <p:sp>
                      <p:nvSpPr>
                        <p:cNvPr id="32161" name="Arc 499">
                          <a:extLst>
                            <a:ext uri="{FF2B5EF4-FFF2-40B4-BE49-F238E27FC236}">
                              <a16:creationId xmlns:a16="http://schemas.microsoft.com/office/drawing/2014/main" id="{BBD633FE-4935-7FC8-1C18-799FE5D85C30}"/>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62" name="Arc 500">
                          <a:extLst>
                            <a:ext uri="{FF2B5EF4-FFF2-40B4-BE49-F238E27FC236}">
                              <a16:creationId xmlns:a16="http://schemas.microsoft.com/office/drawing/2014/main" id="{E9C967A6-850A-C565-EB0D-CD7D735FACAC}"/>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63" name="Group 501">
                          <a:extLst>
                            <a:ext uri="{FF2B5EF4-FFF2-40B4-BE49-F238E27FC236}">
                              <a16:creationId xmlns:a16="http://schemas.microsoft.com/office/drawing/2014/main" id="{D472491B-162A-1043-77A4-905590CFA84C}"/>
                            </a:ext>
                          </a:extLst>
                        </p:cNvPr>
                        <p:cNvGrpSpPr>
                          <a:grpSpLocks/>
                        </p:cNvGrpSpPr>
                        <p:nvPr/>
                      </p:nvGrpSpPr>
                      <p:grpSpPr bwMode="auto">
                        <a:xfrm flipV="1">
                          <a:off x="1649" y="1488"/>
                          <a:ext cx="96" cy="144"/>
                          <a:chOff x="1584" y="1056"/>
                          <a:chExt cx="1104" cy="576"/>
                        </a:xfrm>
                      </p:grpSpPr>
                      <p:sp>
                        <p:nvSpPr>
                          <p:cNvPr id="32164" name="Arc 502">
                            <a:extLst>
                              <a:ext uri="{FF2B5EF4-FFF2-40B4-BE49-F238E27FC236}">
                                <a16:creationId xmlns:a16="http://schemas.microsoft.com/office/drawing/2014/main" id="{46FFC167-AA48-BB4F-CA5A-9DA4F364086F}"/>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65" name="Arc 503">
                            <a:extLst>
                              <a:ext uri="{FF2B5EF4-FFF2-40B4-BE49-F238E27FC236}">
                                <a16:creationId xmlns:a16="http://schemas.microsoft.com/office/drawing/2014/main" id="{9A19F623-B1D6-BF69-6B6D-A353BA34E25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155" name="Group 504">
                        <a:extLst>
                          <a:ext uri="{FF2B5EF4-FFF2-40B4-BE49-F238E27FC236}">
                            <a16:creationId xmlns:a16="http://schemas.microsoft.com/office/drawing/2014/main" id="{BE829C82-9515-2988-27D0-6CB49FBB159E}"/>
                          </a:ext>
                        </a:extLst>
                      </p:cNvPr>
                      <p:cNvGrpSpPr>
                        <a:grpSpLocks/>
                      </p:cNvGrpSpPr>
                      <p:nvPr/>
                    </p:nvGrpSpPr>
                    <p:grpSpPr bwMode="auto">
                      <a:xfrm>
                        <a:off x="1824" y="1872"/>
                        <a:ext cx="228" cy="336"/>
                        <a:chOff x="1584" y="1296"/>
                        <a:chExt cx="228" cy="336"/>
                      </a:xfrm>
                    </p:grpSpPr>
                    <p:sp>
                      <p:nvSpPr>
                        <p:cNvPr id="32156" name="Arc 505">
                          <a:extLst>
                            <a:ext uri="{FF2B5EF4-FFF2-40B4-BE49-F238E27FC236}">
                              <a16:creationId xmlns:a16="http://schemas.microsoft.com/office/drawing/2014/main" id="{F7D0AD2D-584B-DF8C-4D1B-C84D480CABF9}"/>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57" name="Arc 506">
                          <a:extLst>
                            <a:ext uri="{FF2B5EF4-FFF2-40B4-BE49-F238E27FC236}">
                              <a16:creationId xmlns:a16="http://schemas.microsoft.com/office/drawing/2014/main" id="{C5E6EF37-6188-E444-0B7B-75DA5F20CE8D}"/>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58" name="Group 507">
                          <a:extLst>
                            <a:ext uri="{FF2B5EF4-FFF2-40B4-BE49-F238E27FC236}">
                              <a16:creationId xmlns:a16="http://schemas.microsoft.com/office/drawing/2014/main" id="{C4EBC0C7-343D-54DB-8408-4C1443AF7989}"/>
                            </a:ext>
                          </a:extLst>
                        </p:cNvPr>
                        <p:cNvGrpSpPr>
                          <a:grpSpLocks/>
                        </p:cNvGrpSpPr>
                        <p:nvPr/>
                      </p:nvGrpSpPr>
                      <p:grpSpPr bwMode="auto">
                        <a:xfrm flipV="1">
                          <a:off x="1649" y="1488"/>
                          <a:ext cx="96" cy="144"/>
                          <a:chOff x="1584" y="1056"/>
                          <a:chExt cx="1104" cy="576"/>
                        </a:xfrm>
                      </p:grpSpPr>
                      <p:sp>
                        <p:nvSpPr>
                          <p:cNvPr id="32159" name="Arc 508">
                            <a:extLst>
                              <a:ext uri="{FF2B5EF4-FFF2-40B4-BE49-F238E27FC236}">
                                <a16:creationId xmlns:a16="http://schemas.microsoft.com/office/drawing/2014/main" id="{AAA012BE-2FA1-62BE-0891-23FC8BD230D7}"/>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60" name="Arc 509">
                            <a:extLst>
                              <a:ext uri="{FF2B5EF4-FFF2-40B4-BE49-F238E27FC236}">
                                <a16:creationId xmlns:a16="http://schemas.microsoft.com/office/drawing/2014/main" id="{3C5F72CD-5A4B-4FB2-1DBE-BD53857E4D20}"/>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151" name="Group 510">
                      <a:extLst>
                        <a:ext uri="{FF2B5EF4-FFF2-40B4-BE49-F238E27FC236}">
                          <a16:creationId xmlns:a16="http://schemas.microsoft.com/office/drawing/2014/main" id="{B95EFB8A-5D01-6B47-46B1-7F3AE937A540}"/>
                        </a:ext>
                      </a:extLst>
                    </p:cNvPr>
                    <p:cNvGrpSpPr>
                      <a:grpSpLocks/>
                    </p:cNvGrpSpPr>
                    <p:nvPr/>
                  </p:nvGrpSpPr>
                  <p:grpSpPr bwMode="auto">
                    <a:xfrm>
                      <a:off x="1585" y="1632"/>
                      <a:ext cx="47" cy="480"/>
                      <a:chOff x="3024" y="528"/>
                      <a:chExt cx="144" cy="864"/>
                    </a:xfrm>
                  </p:grpSpPr>
                  <p:sp>
                    <p:nvSpPr>
                      <p:cNvPr id="32152" name="Line 511">
                        <a:extLst>
                          <a:ext uri="{FF2B5EF4-FFF2-40B4-BE49-F238E27FC236}">
                            <a16:creationId xmlns:a16="http://schemas.microsoft.com/office/drawing/2014/main" id="{49ED3C93-E4E6-CC4E-AFB5-B136E1FFA765}"/>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53" name="Arc 512">
                        <a:extLst>
                          <a:ext uri="{FF2B5EF4-FFF2-40B4-BE49-F238E27FC236}">
                            <a16:creationId xmlns:a16="http://schemas.microsoft.com/office/drawing/2014/main" id="{3564DDC1-2550-1A8E-7B53-B430D18C943E}"/>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32147" name="Line 513">
                  <a:extLst>
                    <a:ext uri="{FF2B5EF4-FFF2-40B4-BE49-F238E27FC236}">
                      <a16:creationId xmlns:a16="http://schemas.microsoft.com/office/drawing/2014/main" id="{544BF9A3-5922-C122-13F8-BE614104B4A2}"/>
                    </a:ext>
                  </a:extLst>
                </p:cNvPr>
                <p:cNvSpPr>
                  <a:spLocks noChangeShapeType="1"/>
                </p:cNvSpPr>
                <p:nvPr/>
              </p:nvSpPr>
              <p:spPr bwMode="auto">
                <a:xfrm>
                  <a:off x="1104" y="1344"/>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145" name="Line 514">
                <a:extLst>
                  <a:ext uri="{FF2B5EF4-FFF2-40B4-BE49-F238E27FC236}">
                    <a16:creationId xmlns:a16="http://schemas.microsoft.com/office/drawing/2014/main" id="{24A1AEF3-5238-FD74-E609-DF66C097546E}"/>
                  </a:ext>
                </a:extLst>
              </p:cNvPr>
              <p:cNvSpPr>
                <a:spLocks noChangeShapeType="1"/>
              </p:cNvSpPr>
              <p:nvPr/>
            </p:nvSpPr>
            <p:spPr bwMode="auto">
              <a:xfrm>
                <a:off x="1104" y="528"/>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128" name="Group 515">
              <a:extLst>
                <a:ext uri="{FF2B5EF4-FFF2-40B4-BE49-F238E27FC236}">
                  <a16:creationId xmlns:a16="http://schemas.microsoft.com/office/drawing/2014/main" id="{6D40BC7B-7E8F-6AB9-210F-561D64E3D2F9}"/>
                </a:ext>
              </a:extLst>
            </p:cNvPr>
            <p:cNvGrpSpPr>
              <a:grpSpLocks/>
            </p:cNvGrpSpPr>
            <p:nvPr/>
          </p:nvGrpSpPr>
          <p:grpSpPr bwMode="auto">
            <a:xfrm>
              <a:off x="2976" y="1776"/>
              <a:ext cx="576" cy="768"/>
              <a:chOff x="1344" y="576"/>
              <a:chExt cx="288" cy="768"/>
            </a:xfrm>
          </p:grpSpPr>
          <p:grpSp>
            <p:nvGrpSpPr>
              <p:cNvPr id="32139" name="Group 516">
                <a:extLst>
                  <a:ext uri="{FF2B5EF4-FFF2-40B4-BE49-F238E27FC236}">
                    <a16:creationId xmlns:a16="http://schemas.microsoft.com/office/drawing/2014/main" id="{9E8B4AEA-15FB-C99A-FE29-70FBA6C8D96F}"/>
                  </a:ext>
                </a:extLst>
              </p:cNvPr>
              <p:cNvGrpSpPr>
                <a:grpSpLocks/>
              </p:cNvGrpSpPr>
              <p:nvPr/>
            </p:nvGrpSpPr>
            <p:grpSpPr bwMode="auto">
              <a:xfrm>
                <a:off x="1344" y="864"/>
                <a:ext cx="288" cy="192"/>
                <a:chOff x="912" y="864"/>
                <a:chExt cx="288" cy="192"/>
              </a:xfrm>
            </p:grpSpPr>
            <p:sp>
              <p:nvSpPr>
                <p:cNvPr id="32142" name="Line 517">
                  <a:extLst>
                    <a:ext uri="{FF2B5EF4-FFF2-40B4-BE49-F238E27FC236}">
                      <a16:creationId xmlns:a16="http://schemas.microsoft.com/office/drawing/2014/main" id="{BF8515DB-D57F-3F5C-FA3D-BB5847B9CBED}"/>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43" name="Line 518">
                  <a:extLst>
                    <a:ext uri="{FF2B5EF4-FFF2-40B4-BE49-F238E27FC236}">
                      <a16:creationId xmlns:a16="http://schemas.microsoft.com/office/drawing/2014/main" id="{F429573A-A30B-4FAF-E150-4012A30B5E3F}"/>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140" name="Line 519">
                <a:extLst>
                  <a:ext uri="{FF2B5EF4-FFF2-40B4-BE49-F238E27FC236}">
                    <a16:creationId xmlns:a16="http://schemas.microsoft.com/office/drawing/2014/main" id="{3E2DEBDB-32D4-71D3-1130-22DDD8495E5B}"/>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41" name="Line 520">
                <a:extLst>
                  <a:ext uri="{FF2B5EF4-FFF2-40B4-BE49-F238E27FC236}">
                    <a16:creationId xmlns:a16="http://schemas.microsoft.com/office/drawing/2014/main" id="{48427868-1338-A5A3-D780-4DCFB92378EA}"/>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129" name="Group 527">
              <a:extLst>
                <a:ext uri="{FF2B5EF4-FFF2-40B4-BE49-F238E27FC236}">
                  <a16:creationId xmlns:a16="http://schemas.microsoft.com/office/drawing/2014/main" id="{53D7C23E-4C24-5A47-4D9E-13A3D125D8E0}"/>
                </a:ext>
              </a:extLst>
            </p:cNvPr>
            <p:cNvGrpSpPr>
              <a:grpSpLocks/>
            </p:cNvGrpSpPr>
            <p:nvPr/>
          </p:nvGrpSpPr>
          <p:grpSpPr bwMode="auto">
            <a:xfrm flipV="1">
              <a:off x="3024" y="2064"/>
              <a:ext cx="480" cy="192"/>
              <a:chOff x="3024" y="2304"/>
              <a:chExt cx="480" cy="192"/>
            </a:xfrm>
          </p:grpSpPr>
          <p:sp>
            <p:nvSpPr>
              <p:cNvPr id="32133" name="Line 521">
                <a:extLst>
                  <a:ext uri="{FF2B5EF4-FFF2-40B4-BE49-F238E27FC236}">
                    <a16:creationId xmlns:a16="http://schemas.microsoft.com/office/drawing/2014/main" id="{BDF8D38C-78E0-B13A-0FD5-5EB27E7E7C18}"/>
                  </a:ext>
                </a:extLst>
              </p:cNvPr>
              <p:cNvSpPr>
                <a:spLocks noChangeShapeType="1"/>
              </p:cNvSpPr>
              <p:nvPr/>
            </p:nvSpPr>
            <p:spPr bwMode="auto">
              <a:xfrm>
                <a:off x="3120"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34" name="Line 522">
                <a:extLst>
                  <a:ext uri="{FF2B5EF4-FFF2-40B4-BE49-F238E27FC236}">
                    <a16:creationId xmlns:a16="http://schemas.microsoft.com/office/drawing/2014/main" id="{B467B369-FAD9-CF3F-80D8-04A693AD93F3}"/>
                  </a:ext>
                </a:extLst>
              </p:cNvPr>
              <p:cNvSpPr>
                <a:spLocks noChangeShapeType="1"/>
              </p:cNvSpPr>
              <p:nvPr/>
            </p:nvSpPr>
            <p:spPr bwMode="auto">
              <a:xfrm>
                <a:off x="3216"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35" name="Line 523">
                <a:extLst>
                  <a:ext uri="{FF2B5EF4-FFF2-40B4-BE49-F238E27FC236}">
                    <a16:creationId xmlns:a16="http://schemas.microsoft.com/office/drawing/2014/main" id="{1C911E28-6CE2-31E3-8D2D-ABADD5ABCE59}"/>
                  </a:ext>
                </a:extLst>
              </p:cNvPr>
              <p:cNvSpPr>
                <a:spLocks noChangeShapeType="1"/>
              </p:cNvSpPr>
              <p:nvPr/>
            </p:nvSpPr>
            <p:spPr bwMode="auto">
              <a:xfrm>
                <a:off x="3312"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36" name="Line 524">
                <a:extLst>
                  <a:ext uri="{FF2B5EF4-FFF2-40B4-BE49-F238E27FC236}">
                    <a16:creationId xmlns:a16="http://schemas.microsoft.com/office/drawing/2014/main" id="{3692032A-30CE-B98E-9F3B-FA4AA2F5869F}"/>
                  </a:ext>
                </a:extLst>
              </p:cNvPr>
              <p:cNvSpPr>
                <a:spLocks noChangeShapeType="1"/>
              </p:cNvSpPr>
              <p:nvPr/>
            </p:nvSpPr>
            <p:spPr bwMode="auto">
              <a:xfrm>
                <a:off x="3024"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37" name="Line 525">
                <a:extLst>
                  <a:ext uri="{FF2B5EF4-FFF2-40B4-BE49-F238E27FC236}">
                    <a16:creationId xmlns:a16="http://schemas.microsoft.com/office/drawing/2014/main" id="{617985E8-2CF5-D3C5-0F78-1CBC6B5974DA}"/>
                  </a:ext>
                </a:extLst>
              </p:cNvPr>
              <p:cNvSpPr>
                <a:spLocks noChangeShapeType="1"/>
              </p:cNvSpPr>
              <p:nvPr/>
            </p:nvSpPr>
            <p:spPr bwMode="auto">
              <a:xfrm>
                <a:off x="3408"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38" name="Line 526">
                <a:extLst>
                  <a:ext uri="{FF2B5EF4-FFF2-40B4-BE49-F238E27FC236}">
                    <a16:creationId xmlns:a16="http://schemas.microsoft.com/office/drawing/2014/main" id="{0AF42546-E3B3-CDC4-FAEF-96A73242D627}"/>
                  </a:ext>
                </a:extLst>
              </p:cNvPr>
              <p:cNvSpPr>
                <a:spLocks noChangeShapeType="1"/>
              </p:cNvSpPr>
              <p:nvPr/>
            </p:nvSpPr>
            <p:spPr bwMode="auto">
              <a:xfrm>
                <a:off x="3504"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130" name="Text Box 531">
              <a:extLst>
                <a:ext uri="{FF2B5EF4-FFF2-40B4-BE49-F238E27FC236}">
                  <a16:creationId xmlns:a16="http://schemas.microsoft.com/office/drawing/2014/main" id="{FC0F8FB3-1B44-6386-C527-B9FD5BF1B2D9}"/>
                </a:ext>
              </a:extLst>
            </p:cNvPr>
            <p:cNvSpPr txBox="1">
              <a:spLocks noChangeArrowheads="1"/>
            </p:cNvSpPr>
            <p:nvPr/>
          </p:nvSpPr>
          <p:spPr bwMode="auto">
            <a:xfrm>
              <a:off x="2208" y="1689"/>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L</a:t>
              </a:r>
            </a:p>
          </p:txBody>
        </p:sp>
        <p:sp>
          <p:nvSpPr>
            <p:cNvPr id="32131" name="Rectangle 684">
              <a:extLst>
                <a:ext uri="{FF2B5EF4-FFF2-40B4-BE49-F238E27FC236}">
                  <a16:creationId xmlns:a16="http://schemas.microsoft.com/office/drawing/2014/main" id="{66684D3C-15FC-B6FC-2DCD-15B8B370D3D7}"/>
                </a:ext>
              </a:extLst>
            </p:cNvPr>
            <p:cNvSpPr>
              <a:spLocks noChangeArrowheads="1"/>
            </p:cNvSpPr>
            <p:nvPr/>
          </p:nvSpPr>
          <p:spPr bwMode="auto">
            <a:xfrm>
              <a:off x="2952" y="2208"/>
              <a:ext cx="6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 +</a:t>
              </a:r>
            </a:p>
          </p:txBody>
        </p:sp>
        <p:sp>
          <p:nvSpPr>
            <p:cNvPr id="32132" name="Rectangle 687">
              <a:extLst>
                <a:ext uri="{FF2B5EF4-FFF2-40B4-BE49-F238E27FC236}">
                  <a16:creationId xmlns:a16="http://schemas.microsoft.com/office/drawing/2014/main" id="{410437A3-1D8C-F6A7-BF9E-73570FCE8B5E}"/>
                </a:ext>
              </a:extLst>
            </p:cNvPr>
            <p:cNvSpPr>
              <a:spLocks noChangeArrowheads="1"/>
            </p:cNvSpPr>
            <p:nvPr/>
          </p:nvSpPr>
          <p:spPr bwMode="auto">
            <a:xfrm>
              <a:off x="2928" y="1881"/>
              <a:ext cx="6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  -</a:t>
              </a:r>
            </a:p>
          </p:txBody>
        </p:sp>
      </p:grpSp>
      <p:grpSp>
        <p:nvGrpSpPr>
          <p:cNvPr id="37726" name="Group 862">
            <a:extLst>
              <a:ext uri="{FF2B5EF4-FFF2-40B4-BE49-F238E27FC236}">
                <a16:creationId xmlns:a16="http://schemas.microsoft.com/office/drawing/2014/main" id="{92CDE77F-3903-5740-8A2A-5CA73A1242ED}"/>
              </a:ext>
            </a:extLst>
          </p:cNvPr>
          <p:cNvGrpSpPr>
            <a:grpSpLocks/>
          </p:cNvGrpSpPr>
          <p:nvPr/>
        </p:nvGrpSpPr>
        <p:grpSpPr bwMode="auto">
          <a:xfrm>
            <a:off x="3581400" y="533400"/>
            <a:ext cx="2362200" cy="1371600"/>
            <a:chOff x="2256" y="336"/>
            <a:chExt cx="1488" cy="864"/>
          </a:xfrm>
        </p:grpSpPr>
        <p:sp>
          <p:nvSpPr>
            <p:cNvPr id="32051" name="Text Box 207">
              <a:extLst>
                <a:ext uri="{FF2B5EF4-FFF2-40B4-BE49-F238E27FC236}">
                  <a16:creationId xmlns:a16="http://schemas.microsoft.com/office/drawing/2014/main" id="{3316B523-D800-8C32-7383-F4E734603B62}"/>
                </a:ext>
              </a:extLst>
            </p:cNvPr>
            <p:cNvSpPr txBox="1">
              <a:spLocks noChangeArrowheads="1"/>
            </p:cNvSpPr>
            <p:nvPr/>
          </p:nvSpPr>
          <p:spPr bwMode="auto">
            <a:xfrm>
              <a:off x="3504" y="72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C</a:t>
              </a:r>
            </a:p>
          </p:txBody>
        </p:sp>
        <p:grpSp>
          <p:nvGrpSpPr>
            <p:cNvPr id="32052" name="Group 386">
              <a:extLst>
                <a:ext uri="{FF2B5EF4-FFF2-40B4-BE49-F238E27FC236}">
                  <a16:creationId xmlns:a16="http://schemas.microsoft.com/office/drawing/2014/main" id="{247B95BF-3873-15B8-03CE-46631E5E19E9}"/>
                </a:ext>
              </a:extLst>
            </p:cNvPr>
            <p:cNvGrpSpPr>
              <a:grpSpLocks/>
            </p:cNvGrpSpPr>
            <p:nvPr/>
          </p:nvGrpSpPr>
          <p:grpSpPr bwMode="auto">
            <a:xfrm>
              <a:off x="2448" y="414"/>
              <a:ext cx="816" cy="786"/>
              <a:chOff x="2448" y="558"/>
              <a:chExt cx="816" cy="786"/>
            </a:xfrm>
          </p:grpSpPr>
          <p:grpSp>
            <p:nvGrpSpPr>
              <p:cNvPr id="32076" name="Group 210">
                <a:extLst>
                  <a:ext uri="{FF2B5EF4-FFF2-40B4-BE49-F238E27FC236}">
                    <a16:creationId xmlns:a16="http://schemas.microsoft.com/office/drawing/2014/main" id="{36510185-8EBE-BC7F-44DA-D27EA84FCF57}"/>
                  </a:ext>
                </a:extLst>
              </p:cNvPr>
              <p:cNvGrpSpPr>
                <a:grpSpLocks/>
              </p:cNvGrpSpPr>
              <p:nvPr/>
            </p:nvGrpSpPr>
            <p:grpSpPr bwMode="auto">
              <a:xfrm rot="-5400000">
                <a:off x="2295" y="711"/>
                <a:ext cx="786" cy="480"/>
                <a:chOff x="502" y="1632"/>
                <a:chExt cx="786" cy="480"/>
              </a:xfrm>
            </p:grpSpPr>
            <p:grpSp>
              <p:nvGrpSpPr>
                <p:cNvPr id="32079" name="Group 211">
                  <a:extLst>
                    <a:ext uri="{FF2B5EF4-FFF2-40B4-BE49-F238E27FC236}">
                      <a16:creationId xmlns:a16="http://schemas.microsoft.com/office/drawing/2014/main" id="{A1D162E2-EF99-DFB2-3C8E-1E8EE60EF461}"/>
                    </a:ext>
                  </a:extLst>
                </p:cNvPr>
                <p:cNvGrpSpPr>
                  <a:grpSpLocks/>
                </p:cNvGrpSpPr>
                <p:nvPr/>
              </p:nvGrpSpPr>
              <p:grpSpPr bwMode="auto">
                <a:xfrm>
                  <a:off x="502" y="1632"/>
                  <a:ext cx="506" cy="480"/>
                  <a:chOff x="492" y="1632"/>
                  <a:chExt cx="506" cy="480"/>
                </a:xfrm>
              </p:grpSpPr>
              <p:grpSp>
                <p:nvGrpSpPr>
                  <p:cNvPr id="32097" name="Group 212">
                    <a:extLst>
                      <a:ext uri="{FF2B5EF4-FFF2-40B4-BE49-F238E27FC236}">
                        <a16:creationId xmlns:a16="http://schemas.microsoft.com/office/drawing/2014/main" id="{A43064B0-D28E-453F-6487-DC33EED6BB06}"/>
                      </a:ext>
                    </a:extLst>
                  </p:cNvPr>
                  <p:cNvGrpSpPr>
                    <a:grpSpLocks/>
                  </p:cNvGrpSpPr>
                  <p:nvPr/>
                </p:nvGrpSpPr>
                <p:grpSpPr bwMode="auto">
                  <a:xfrm>
                    <a:off x="540" y="1632"/>
                    <a:ext cx="230" cy="192"/>
                    <a:chOff x="1596" y="1872"/>
                    <a:chExt cx="456" cy="336"/>
                  </a:xfrm>
                </p:grpSpPr>
                <p:grpSp>
                  <p:nvGrpSpPr>
                    <p:cNvPr id="32114" name="Group 213">
                      <a:extLst>
                        <a:ext uri="{FF2B5EF4-FFF2-40B4-BE49-F238E27FC236}">
                          <a16:creationId xmlns:a16="http://schemas.microsoft.com/office/drawing/2014/main" id="{7E8045D4-5F7A-9E4E-3444-0D905796B5F2}"/>
                        </a:ext>
                      </a:extLst>
                    </p:cNvPr>
                    <p:cNvGrpSpPr>
                      <a:grpSpLocks/>
                    </p:cNvGrpSpPr>
                    <p:nvPr/>
                  </p:nvGrpSpPr>
                  <p:grpSpPr bwMode="auto">
                    <a:xfrm>
                      <a:off x="1596" y="1872"/>
                      <a:ext cx="228" cy="336"/>
                      <a:chOff x="1584" y="1296"/>
                      <a:chExt cx="228" cy="336"/>
                    </a:xfrm>
                  </p:grpSpPr>
                  <p:sp>
                    <p:nvSpPr>
                      <p:cNvPr id="32121" name="Arc 214">
                        <a:extLst>
                          <a:ext uri="{FF2B5EF4-FFF2-40B4-BE49-F238E27FC236}">
                            <a16:creationId xmlns:a16="http://schemas.microsoft.com/office/drawing/2014/main" id="{A0781ED7-5556-37A7-4E99-AF40241E3417}"/>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22" name="Arc 215">
                        <a:extLst>
                          <a:ext uri="{FF2B5EF4-FFF2-40B4-BE49-F238E27FC236}">
                            <a16:creationId xmlns:a16="http://schemas.microsoft.com/office/drawing/2014/main" id="{E48F7D67-340F-FBCA-F4C0-F62672F3A474}"/>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23" name="Group 216">
                        <a:extLst>
                          <a:ext uri="{FF2B5EF4-FFF2-40B4-BE49-F238E27FC236}">
                            <a16:creationId xmlns:a16="http://schemas.microsoft.com/office/drawing/2014/main" id="{EFB3E236-A0DA-0E9B-11DC-D99AB079FB32}"/>
                          </a:ext>
                        </a:extLst>
                      </p:cNvPr>
                      <p:cNvGrpSpPr>
                        <a:grpSpLocks/>
                      </p:cNvGrpSpPr>
                      <p:nvPr/>
                    </p:nvGrpSpPr>
                    <p:grpSpPr bwMode="auto">
                      <a:xfrm flipV="1">
                        <a:off x="1649" y="1488"/>
                        <a:ext cx="96" cy="144"/>
                        <a:chOff x="1584" y="1056"/>
                        <a:chExt cx="1104" cy="576"/>
                      </a:xfrm>
                    </p:grpSpPr>
                    <p:sp>
                      <p:nvSpPr>
                        <p:cNvPr id="32124" name="Arc 217">
                          <a:extLst>
                            <a:ext uri="{FF2B5EF4-FFF2-40B4-BE49-F238E27FC236}">
                              <a16:creationId xmlns:a16="http://schemas.microsoft.com/office/drawing/2014/main" id="{5AA55E3C-D59C-735A-D9BF-CAB4FCF428FC}"/>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25" name="Arc 218">
                          <a:extLst>
                            <a:ext uri="{FF2B5EF4-FFF2-40B4-BE49-F238E27FC236}">
                              <a16:creationId xmlns:a16="http://schemas.microsoft.com/office/drawing/2014/main" id="{B1939A8A-75BB-9C7B-81F8-CD06F8F70296}"/>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115" name="Group 219">
                      <a:extLst>
                        <a:ext uri="{FF2B5EF4-FFF2-40B4-BE49-F238E27FC236}">
                          <a16:creationId xmlns:a16="http://schemas.microsoft.com/office/drawing/2014/main" id="{0FE5B513-7EB3-E2DF-A428-22EF13F8A447}"/>
                        </a:ext>
                      </a:extLst>
                    </p:cNvPr>
                    <p:cNvGrpSpPr>
                      <a:grpSpLocks/>
                    </p:cNvGrpSpPr>
                    <p:nvPr/>
                  </p:nvGrpSpPr>
                  <p:grpSpPr bwMode="auto">
                    <a:xfrm>
                      <a:off x="1824" y="1872"/>
                      <a:ext cx="228" cy="336"/>
                      <a:chOff x="1584" y="1296"/>
                      <a:chExt cx="228" cy="336"/>
                    </a:xfrm>
                  </p:grpSpPr>
                  <p:sp>
                    <p:nvSpPr>
                      <p:cNvPr id="32116" name="Arc 220">
                        <a:extLst>
                          <a:ext uri="{FF2B5EF4-FFF2-40B4-BE49-F238E27FC236}">
                            <a16:creationId xmlns:a16="http://schemas.microsoft.com/office/drawing/2014/main" id="{5DFAB961-C7C4-2D38-5F97-02552EA8F547}"/>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17" name="Arc 221">
                        <a:extLst>
                          <a:ext uri="{FF2B5EF4-FFF2-40B4-BE49-F238E27FC236}">
                            <a16:creationId xmlns:a16="http://schemas.microsoft.com/office/drawing/2014/main" id="{08445FBD-0410-EDB7-AAB2-9ABAA1127A7D}"/>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18" name="Group 222">
                        <a:extLst>
                          <a:ext uri="{FF2B5EF4-FFF2-40B4-BE49-F238E27FC236}">
                            <a16:creationId xmlns:a16="http://schemas.microsoft.com/office/drawing/2014/main" id="{7DBC8CB7-9C60-D190-759F-2054FD2526DE}"/>
                          </a:ext>
                        </a:extLst>
                      </p:cNvPr>
                      <p:cNvGrpSpPr>
                        <a:grpSpLocks/>
                      </p:cNvGrpSpPr>
                      <p:nvPr/>
                    </p:nvGrpSpPr>
                    <p:grpSpPr bwMode="auto">
                      <a:xfrm flipV="1">
                        <a:off x="1649" y="1488"/>
                        <a:ext cx="96" cy="144"/>
                        <a:chOff x="1584" y="1056"/>
                        <a:chExt cx="1104" cy="576"/>
                      </a:xfrm>
                    </p:grpSpPr>
                    <p:sp>
                      <p:nvSpPr>
                        <p:cNvPr id="32119" name="Arc 223">
                          <a:extLst>
                            <a:ext uri="{FF2B5EF4-FFF2-40B4-BE49-F238E27FC236}">
                              <a16:creationId xmlns:a16="http://schemas.microsoft.com/office/drawing/2014/main" id="{73872F5D-8246-1007-C1E8-75F1F6E96F84}"/>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20" name="Arc 224">
                          <a:extLst>
                            <a:ext uri="{FF2B5EF4-FFF2-40B4-BE49-F238E27FC236}">
                              <a16:creationId xmlns:a16="http://schemas.microsoft.com/office/drawing/2014/main" id="{5E1EE4E1-96FD-3709-4FB6-D2A7C8338BB5}"/>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098" name="Group 225">
                    <a:extLst>
                      <a:ext uri="{FF2B5EF4-FFF2-40B4-BE49-F238E27FC236}">
                        <a16:creationId xmlns:a16="http://schemas.microsoft.com/office/drawing/2014/main" id="{06B04A2E-9A3E-6BBB-C589-E74E93AB6927}"/>
                      </a:ext>
                    </a:extLst>
                  </p:cNvPr>
                  <p:cNvGrpSpPr>
                    <a:grpSpLocks/>
                  </p:cNvGrpSpPr>
                  <p:nvPr/>
                </p:nvGrpSpPr>
                <p:grpSpPr bwMode="auto">
                  <a:xfrm>
                    <a:off x="492" y="1632"/>
                    <a:ext cx="48" cy="480"/>
                    <a:chOff x="492" y="1632"/>
                    <a:chExt cx="48" cy="480"/>
                  </a:xfrm>
                </p:grpSpPr>
                <p:sp>
                  <p:nvSpPr>
                    <p:cNvPr id="32112" name="Line 226">
                      <a:extLst>
                        <a:ext uri="{FF2B5EF4-FFF2-40B4-BE49-F238E27FC236}">
                          <a16:creationId xmlns:a16="http://schemas.microsoft.com/office/drawing/2014/main" id="{313A597B-598C-0048-9705-CC38A7FAE248}"/>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113" name="Arc 227">
                      <a:extLst>
                        <a:ext uri="{FF2B5EF4-FFF2-40B4-BE49-F238E27FC236}">
                          <a16:creationId xmlns:a16="http://schemas.microsoft.com/office/drawing/2014/main" id="{62833136-7E9A-E6CC-DAD3-C703498FA42F}"/>
                        </a:ext>
                      </a:extLst>
                    </p:cNvPr>
                    <p:cNvSpPr>
                      <a:spLocks/>
                    </p:cNvSpPr>
                    <p:nvPr/>
                  </p:nvSpPr>
                  <p:spPr bwMode="auto">
                    <a:xfrm rot="5400000" flipH="1" flipV="1">
                      <a:off x="473" y="1651"/>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2099" name="Group 228">
                    <a:extLst>
                      <a:ext uri="{FF2B5EF4-FFF2-40B4-BE49-F238E27FC236}">
                        <a16:creationId xmlns:a16="http://schemas.microsoft.com/office/drawing/2014/main" id="{138EF877-7892-7160-699D-2818A262B656}"/>
                      </a:ext>
                    </a:extLst>
                  </p:cNvPr>
                  <p:cNvGrpSpPr>
                    <a:grpSpLocks/>
                  </p:cNvGrpSpPr>
                  <p:nvPr/>
                </p:nvGrpSpPr>
                <p:grpSpPr bwMode="auto">
                  <a:xfrm>
                    <a:off x="768" y="1632"/>
                    <a:ext cx="230" cy="192"/>
                    <a:chOff x="1596" y="1872"/>
                    <a:chExt cx="456" cy="336"/>
                  </a:xfrm>
                </p:grpSpPr>
                <p:grpSp>
                  <p:nvGrpSpPr>
                    <p:cNvPr id="32100" name="Group 229">
                      <a:extLst>
                        <a:ext uri="{FF2B5EF4-FFF2-40B4-BE49-F238E27FC236}">
                          <a16:creationId xmlns:a16="http://schemas.microsoft.com/office/drawing/2014/main" id="{BE13E36C-D44E-338C-6C3A-FA1E0495E1D5}"/>
                        </a:ext>
                      </a:extLst>
                    </p:cNvPr>
                    <p:cNvGrpSpPr>
                      <a:grpSpLocks/>
                    </p:cNvGrpSpPr>
                    <p:nvPr/>
                  </p:nvGrpSpPr>
                  <p:grpSpPr bwMode="auto">
                    <a:xfrm>
                      <a:off x="1596" y="1872"/>
                      <a:ext cx="228" cy="336"/>
                      <a:chOff x="1584" y="1296"/>
                      <a:chExt cx="228" cy="336"/>
                    </a:xfrm>
                  </p:grpSpPr>
                  <p:sp>
                    <p:nvSpPr>
                      <p:cNvPr id="32107" name="Arc 230">
                        <a:extLst>
                          <a:ext uri="{FF2B5EF4-FFF2-40B4-BE49-F238E27FC236}">
                            <a16:creationId xmlns:a16="http://schemas.microsoft.com/office/drawing/2014/main" id="{10AE0229-B90B-828D-96EF-309D4D4CAA2E}"/>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08" name="Arc 231">
                        <a:extLst>
                          <a:ext uri="{FF2B5EF4-FFF2-40B4-BE49-F238E27FC236}">
                            <a16:creationId xmlns:a16="http://schemas.microsoft.com/office/drawing/2014/main" id="{B177AB7E-2E3D-F4A3-0850-5F5656E303BB}"/>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09" name="Group 232">
                        <a:extLst>
                          <a:ext uri="{FF2B5EF4-FFF2-40B4-BE49-F238E27FC236}">
                            <a16:creationId xmlns:a16="http://schemas.microsoft.com/office/drawing/2014/main" id="{5EC5A900-4245-F8B1-103E-D721F7926056}"/>
                          </a:ext>
                        </a:extLst>
                      </p:cNvPr>
                      <p:cNvGrpSpPr>
                        <a:grpSpLocks/>
                      </p:cNvGrpSpPr>
                      <p:nvPr/>
                    </p:nvGrpSpPr>
                    <p:grpSpPr bwMode="auto">
                      <a:xfrm flipV="1">
                        <a:off x="1649" y="1488"/>
                        <a:ext cx="96" cy="144"/>
                        <a:chOff x="1584" y="1056"/>
                        <a:chExt cx="1104" cy="576"/>
                      </a:xfrm>
                    </p:grpSpPr>
                    <p:sp>
                      <p:nvSpPr>
                        <p:cNvPr id="32110" name="Arc 233">
                          <a:extLst>
                            <a:ext uri="{FF2B5EF4-FFF2-40B4-BE49-F238E27FC236}">
                              <a16:creationId xmlns:a16="http://schemas.microsoft.com/office/drawing/2014/main" id="{033B5EDD-86CE-A7EC-53C5-5869DF1A8F4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11" name="Arc 234">
                          <a:extLst>
                            <a:ext uri="{FF2B5EF4-FFF2-40B4-BE49-F238E27FC236}">
                              <a16:creationId xmlns:a16="http://schemas.microsoft.com/office/drawing/2014/main" id="{A23442E5-7DAD-8012-8567-3C0D58EE3E0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101" name="Group 235">
                      <a:extLst>
                        <a:ext uri="{FF2B5EF4-FFF2-40B4-BE49-F238E27FC236}">
                          <a16:creationId xmlns:a16="http://schemas.microsoft.com/office/drawing/2014/main" id="{E43D764E-D00F-ADEE-D1B3-7AC3F2745046}"/>
                        </a:ext>
                      </a:extLst>
                    </p:cNvPr>
                    <p:cNvGrpSpPr>
                      <a:grpSpLocks/>
                    </p:cNvGrpSpPr>
                    <p:nvPr/>
                  </p:nvGrpSpPr>
                  <p:grpSpPr bwMode="auto">
                    <a:xfrm>
                      <a:off x="1824" y="1872"/>
                      <a:ext cx="228" cy="336"/>
                      <a:chOff x="1584" y="1296"/>
                      <a:chExt cx="228" cy="336"/>
                    </a:xfrm>
                  </p:grpSpPr>
                  <p:sp>
                    <p:nvSpPr>
                      <p:cNvPr id="32102" name="Arc 236">
                        <a:extLst>
                          <a:ext uri="{FF2B5EF4-FFF2-40B4-BE49-F238E27FC236}">
                            <a16:creationId xmlns:a16="http://schemas.microsoft.com/office/drawing/2014/main" id="{FA480C8C-4E13-9B57-45C2-B3BBEAFE7E38}"/>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03" name="Arc 237">
                        <a:extLst>
                          <a:ext uri="{FF2B5EF4-FFF2-40B4-BE49-F238E27FC236}">
                            <a16:creationId xmlns:a16="http://schemas.microsoft.com/office/drawing/2014/main" id="{29123446-81DC-CF6E-E37E-CF62230D6346}"/>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104" name="Group 238">
                        <a:extLst>
                          <a:ext uri="{FF2B5EF4-FFF2-40B4-BE49-F238E27FC236}">
                            <a16:creationId xmlns:a16="http://schemas.microsoft.com/office/drawing/2014/main" id="{339E1000-5159-B1B0-E866-B1DEEDB5002C}"/>
                          </a:ext>
                        </a:extLst>
                      </p:cNvPr>
                      <p:cNvGrpSpPr>
                        <a:grpSpLocks/>
                      </p:cNvGrpSpPr>
                      <p:nvPr/>
                    </p:nvGrpSpPr>
                    <p:grpSpPr bwMode="auto">
                      <a:xfrm flipV="1">
                        <a:off x="1649" y="1488"/>
                        <a:ext cx="96" cy="144"/>
                        <a:chOff x="1584" y="1056"/>
                        <a:chExt cx="1104" cy="576"/>
                      </a:xfrm>
                    </p:grpSpPr>
                    <p:sp>
                      <p:nvSpPr>
                        <p:cNvPr id="32105" name="Arc 239">
                          <a:extLst>
                            <a:ext uri="{FF2B5EF4-FFF2-40B4-BE49-F238E27FC236}">
                              <a16:creationId xmlns:a16="http://schemas.microsoft.com/office/drawing/2014/main" id="{E9732E25-9F54-751D-53BA-4EEE58964646}"/>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106" name="Arc 240">
                          <a:extLst>
                            <a:ext uri="{FF2B5EF4-FFF2-40B4-BE49-F238E27FC236}">
                              <a16:creationId xmlns:a16="http://schemas.microsoft.com/office/drawing/2014/main" id="{88FD60C0-8AB1-112B-1827-319B4EBDC835}"/>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2080" name="Group 241">
                  <a:extLst>
                    <a:ext uri="{FF2B5EF4-FFF2-40B4-BE49-F238E27FC236}">
                      <a16:creationId xmlns:a16="http://schemas.microsoft.com/office/drawing/2014/main" id="{613982D7-18B3-AF9E-936D-804CDAD34293}"/>
                    </a:ext>
                  </a:extLst>
                </p:cNvPr>
                <p:cNvGrpSpPr>
                  <a:grpSpLocks/>
                </p:cNvGrpSpPr>
                <p:nvPr/>
              </p:nvGrpSpPr>
              <p:grpSpPr bwMode="auto">
                <a:xfrm>
                  <a:off x="1008" y="1632"/>
                  <a:ext cx="280" cy="480"/>
                  <a:chOff x="1352" y="1632"/>
                  <a:chExt cx="280" cy="480"/>
                </a:xfrm>
              </p:grpSpPr>
              <p:grpSp>
                <p:nvGrpSpPr>
                  <p:cNvPr id="32081" name="Group 242">
                    <a:extLst>
                      <a:ext uri="{FF2B5EF4-FFF2-40B4-BE49-F238E27FC236}">
                        <a16:creationId xmlns:a16="http://schemas.microsoft.com/office/drawing/2014/main" id="{83016656-7E8F-5A84-B376-9835B438D9AB}"/>
                      </a:ext>
                    </a:extLst>
                  </p:cNvPr>
                  <p:cNvGrpSpPr>
                    <a:grpSpLocks/>
                  </p:cNvGrpSpPr>
                  <p:nvPr/>
                </p:nvGrpSpPr>
                <p:grpSpPr bwMode="auto">
                  <a:xfrm>
                    <a:off x="1352" y="1632"/>
                    <a:ext cx="230" cy="192"/>
                    <a:chOff x="1596" y="1872"/>
                    <a:chExt cx="456" cy="336"/>
                  </a:xfrm>
                </p:grpSpPr>
                <p:grpSp>
                  <p:nvGrpSpPr>
                    <p:cNvPr id="32085" name="Group 243">
                      <a:extLst>
                        <a:ext uri="{FF2B5EF4-FFF2-40B4-BE49-F238E27FC236}">
                          <a16:creationId xmlns:a16="http://schemas.microsoft.com/office/drawing/2014/main" id="{8CEA306A-E4F3-5F96-EF91-D9A14BE5480C}"/>
                        </a:ext>
                      </a:extLst>
                    </p:cNvPr>
                    <p:cNvGrpSpPr>
                      <a:grpSpLocks/>
                    </p:cNvGrpSpPr>
                    <p:nvPr/>
                  </p:nvGrpSpPr>
                  <p:grpSpPr bwMode="auto">
                    <a:xfrm>
                      <a:off x="1596" y="1872"/>
                      <a:ext cx="228" cy="336"/>
                      <a:chOff x="1584" y="1296"/>
                      <a:chExt cx="228" cy="336"/>
                    </a:xfrm>
                  </p:grpSpPr>
                  <p:sp>
                    <p:nvSpPr>
                      <p:cNvPr id="32092" name="Arc 244">
                        <a:extLst>
                          <a:ext uri="{FF2B5EF4-FFF2-40B4-BE49-F238E27FC236}">
                            <a16:creationId xmlns:a16="http://schemas.microsoft.com/office/drawing/2014/main" id="{99CCD3FB-B5C5-5782-C3A7-942B420194CA}"/>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93" name="Arc 245">
                        <a:extLst>
                          <a:ext uri="{FF2B5EF4-FFF2-40B4-BE49-F238E27FC236}">
                            <a16:creationId xmlns:a16="http://schemas.microsoft.com/office/drawing/2014/main" id="{5EE91D52-DFE9-1F87-9004-C0850ED65E3B}"/>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094" name="Group 246">
                        <a:extLst>
                          <a:ext uri="{FF2B5EF4-FFF2-40B4-BE49-F238E27FC236}">
                            <a16:creationId xmlns:a16="http://schemas.microsoft.com/office/drawing/2014/main" id="{E8C518BB-2B75-5860-1E8B-CDF44A50BE41}"/>
                          </a:ext>
                        </a:extLst>
                      </p:cNvPr>
                      <p:cNvGrpSpPr>
                        <a:grpSpLocks/>
                      </p:cNvGrpSpPr>
                      <p:nvPr/>
                    </p:nvGrpSpPr>
                    <p:grpSpPr bwMode="auto">
                      <a:xfrm flipV="1">
                        <a:off x="1649" y="1488"/>
                        <a:ext cx="96" cy="144"/>
                        <a:chOff x="1584" y="1056"/>
                        <a:chExt cx="1104" cy="576"/>
                      </a:xfrm>
                    </p:grpSpPr>
                    <p:sp>
                      <p:nvSpPr>
                        <p:cNvPr id="32095" name="Arc 247">
                          <a:extLst>
                            <a:ext uri="{FF2B5EF4-FFF2-40B4-BE49-F238E27FC236}">
                              <a16:creationId xmlns:a16="http://schemas.microsoft.com/office/drawing/2014/main" id="{DB45B5F2-3A26-A658-2037-8AA68D7CF6BF}"/>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96" name="Arc 248">
                          <a:extLst>
                            <a:ext uri="{FF2B5EF4-FFF2-40B4-BE49-F238E27FC236}">
                              <a16:creationId xmlns:a16="http://schemas.microsoft.com/office/drawing/2014/main" id="{F48D0841-49C4-9F03-478C-F54BB791E0F4}"/>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086" name="Group 249">
                      <a:extLst>
                        <a:ext uri="{FF2B5EF4-FFF2-40B4-BE49-F238E27FC236}">
                          <a16:creationId xmlns:a16="http://schemas.microsoft.com/office/drawing/2014/main" id="{8EC85F0E-92F3-09D0-599D-FD6216F58DAD}"/>
                        </a:ext>
                      </a:extLst>
                    </p:cNvPr>
                    <p:cNvGrpSpPr>
                      <a:grpSpLocks/>
                    </p:cNvGrpSpPr>
                    <p:nvPr/>
                  </p:nvGrpSpPr>
                  <p:grpSpPr bwMode="auto">
                    <a:xfrm>
                      <a:off x="1824" y="1872"/>
                      <a:ext cx="228" cy="336"/>
                      <a:chOff x="1584" y="1296"/>
                      <a:chExt cx="228" cy="336"/>
                    </a:xfrm>
                  </p:grpSpPr>
                  <p:sp>
                    <p:nvSpPr>
                      <p:cNvPr id="32087" name="Arc 250">
                        <a:extLst>
                          <a:ext uri="{FF2B5EF4-FFF2-40B4-BE49-F238E27FC236}">
                            <a16:creationId xmlns:a16="http://schemas.microsoft.com/office/drawing/2014/main" id="{E9C05904-6FED-A1FA-60E7-A33C92E70950}"/>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88" name="Arc 251">
                        <a:extLst>
                          <a:ext uri="{FF2B5EF4-FFF2-40B4-BE49-F238E27FC236}">
                            <a16:creationId xmlns:a16="http://schemas.microsoft.com/office/drawing/2014/main" id="{C12E7D34-8563-8C35-BDB5-70D4EC4FB7BC}"/>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089" name="Group 252">
                        <a:extLst>
                          <a:ext uri="{FF2B5EF4-FFF2-40B4-BE49-F238E27FC236}">
                            <a16:creationId xmlns:a16="http://schemas.microsoft.com/office/drawing/2014/main" id="{6391C261-180E-C158-58BB-D80F06968894}"/>
                          </a:ext>
                        </a:extLst>
                      </p:cNvPr>
                      <p:cNvGrpSpPr>
                        <a:grpSpLocks/>
                      </p:cNvGrpSpPr>
                      <p:nvPr/>
                    </p:nvGrpSpPr>
                    <p:grpSpPr bwMode="auto">
                      <a:xfrm flipV="1">
                        <a:off x="1649" y="1488"/>
                        <a:ext cx="96" cy="144"/>
                        <a:chOff x="1584" y="1056"/>
                        <a:chExt cx="1104" cy="576"/>
                      </a:xfrm>
                    </p:grpSpPr>
                    <p:sp>
                      <p:nvSpPr>
                        <p:cNvPr id="32090" name="Arc 253">
                          <a:extLst>
                            <a:ext uri="{FF2B5EF4-FFF2-40B4-BE49-F238E27FC236}">
                              <a16:creationId xmlns:a16="http://schemas.microsoft.com/office/drawing/2014/main" id="{4E00E73C-B97D-6448-39B1-9A8A7511025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91" name="Arc 254">
                          <a:extLst>
                            <a:ext uri="{FF2B5EF4-FFF2-40B4-BE49-F238E27FC236}">
                              <a16:creationId xmlns:a16="http://schemas.microsoft.com/office/drawing/2014/main" id="{ED0F4854-B10E-E6E1-6505-DBE09BBE849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082" name="Group 255">
                    <a:extLst>
                      <a:ext uri="{FF2B5EF4-FFF2-40B4-BE49-F238E27FC236}">
                        <a16:creationId xmlns:a16="http://schemas.microsoft.com/office/drawing/2014/main" id="{74DDDA80-7947-80D7-D1C9-5A46E18FD3D3}"/>
                      </a:ext>
                    </a:extLst>
                  </p:cNvPr>
                  <p:cNvGrpSpPr>
                    <a:grpSpLocks/>
                  </p:cNvGrpSpPr>
                  <p:nvPr/>
                </p:nvGrpSpPr>
                <p:grpSpPr bwMode="auto">
                  <a:xfrm>
                    <a:off x="1585" y="1632"/>
                    <a:ext cx="47" cy="480"/>
                    <a:chOff x="3024" y="528"/>
                    <a:chExt cx="144" cy="864"/>
                  </a:xfrm>
                </p:grpSpPr>
                <p:sp>
                  <p:nvSpPr>
                    <p:cNvPr id="32083" name="Line 256">
                      <a:extLst>
                        <a:ext uri="{FF2B5EF4-FFF2-40B4-BE49-F238E27FC236}">
                          <a16:creationId xmlns:a16="http://schemas.microsoft.com/office/drawing/2014/main" id="{F6C3CBAC-0F73-743E-C016-DD76918B80A4}"/>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84" name="Arc 257">
                      <a:extLst>
                        <a:ext uri="{FF2B5EF4-FFF2-40B4-BE49-F238E27FC236}">
                          <a16:creationId xmlns:a16="http://schemas.microsoft.com/office/drawing/2014/main" id="{F1527C20-C7E9-B9E3-CE7F-8D1FCD91F52E}"/>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32077" name="Line 258">
                <a:extLst>
                  <a:ext uri="{FF2B5EF4-FFF2-40B4-BE49-F238E27FC236}">
                    <a16:creationId xmlns:a16="http://schemas.microsoft.com/office/drawing/2014/main" id="{04AB916A-9C65-B647-EC01-8E9833C3858F}"/>
                  </a:ext>
                </a:extLst>
              </p:cNvPr>
              <p:cNvSpPr>
                <a:spLocks noChangeShapeType="1"/>
              </p:cNvSpPr>
              <p:nvPr/>
            </p:nvSpPr>
            <p:spPr bwMode="auto">
              <a:xfrm>
                <a:off x="2880" y="1344"/>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78" name="Line 259">
                <a:extLst>
                  <a:ext uri="{FF2B5EF4-FFF2-40B4-BE49-F238E27FC236}">
                    <a16:creationId xmlns:a16="http://schemas.microsoft.com/office/drawing/2014/main" id="{CB56E6CF-DAF4-3CA8-A119-E77083E981D1}"/>
                  </a:ext>
                </a:extLst>
              </p:cNvPr>
              <p:cNvSpPr>
                <a:spLocks noChangeShapeType="1"/>
              </p:cNvSpPr>
              <p:nvPr/>
            </p:nvSpPr>
            <p:spPr bwMode="auto">
              <a:xfrm>
                <a:off x="2880" y="558"/>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053" name="Group 260">
              <a:extLst>
                <a:ext uri="{FF2B5EF4-FFF2-40B4-BE49-F238E27FC236}">
                  <a16:creationId xmlns:a16="http://schemas.microsoft.com/office/drawing/2014/main" id="{DB62621A-F3D0-7E5C-1FFE-7FB661796744}"/>
                </a:ext>
              </a:extLst>
            </p:cNvPr>
            <p:cNvGrpSpPr>
              <a:grpSpLocks/>
            </p:cNvGrpSpPr>
            <p:nvPr/>
          </p:nvGrpSpPr>
          <p:grpSpPr bwMode="auto">
            <a:xfrm>
              <a:off x="2976" y="432"/>
              <a:ext cx="576" cy="768"/>
              <a:chOff x="1344" y="576"/>
              <a:chExt cx="288" cy="768"/>
            </a:xfrm>
          </p:grpSpPr>
          <p:grpSp>
            <p:nvGrpSpPr>
              <p:cNvPr id="32071" name="Group 261">
                <a:extLst>
                  <a:ext uri="{FF2B5EF4-FFF2-40B4-BE49-F238E27FC236}">
                    <a16:creationId xmlns:a16="http://schemas.microsoft.com/office/drawing/2014/main" id="{C32610A7-708A-C84B-2129-7D0B381B7D38}"/>
                  </a:ext>
                </a:extLst>
              </p:cNvPr>
              <p:cNvGrpSpPr>
                <a:grpSpLocks/>
              </p:cNvGrpSpPr>
              <p:nvPr/>
            </p:nvGrpSpPr>
            <p:grpSpPr bwMode="auto">
              <a:xfrm>
                <a:off x="1344" y="864"/>
                <a:ext cx="288" cy="192"/>
                <a:chOff x="912" y="864"/>
                <a:chExt cx="288" cy="192"/>
              </a:xfrm>
            </p:grpSpPr>
            <p:sp>
              <p:nvSpPr>
                <p:cNvPr id="32074" name="Line 262">
                  <a:extLst>
                    <a:ext uri="{FF2B5EF4-FFF2-40B4-BE49-F238E27FC236}">
                      <a16:creationId xmlns:a16="http://schemas.microsoft.com/office/drawing/2014/main" id="{E346C215-0725-245D-ABCD-900D47B094DD}"/>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75" name="Line 263">
                  <a:extLst>
                    <a:ext uri="{FF2B5EF4-FFF2-40B4-BE49-F238E27FC236}">
                      <a16:creationId xmlns:a16="http://schemas.microsoft.com/office/drawing/2014/main" id="{7336DB0B-6CBF-3D01-0004-2381D588B11D}"/>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072" name="Line 264">
                <a:extLst>
                  <a:ext uri="{FF2B5EF4-FFF2-40B4-BE49-F238E27FC236}">
                    <a16:creationId xmlns:a16="http://schemas.microsoft.com/office/drawing/2014/main" id="{0AE2BB3F-7D5B-C516-2577-C0BD4AECCAD5}"/>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73" name="Line 265">
                <a:extLst>
                  <a:ext uri="{FF2B5EF4-FFF2-40B4-BE49-F238E27FC236}">
                    <a16:creationId xmlns:a16="http://schemas.microsoft.com/office/drawing/2014/main" id="{66ACA532-7703-2FDF-FC31-D97A49E3C8FE}"/>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054" name="Group 459">
              <a:extLst>
                <a:ext uri="{FF2B5EF4-FFF2-40B4-BE49-F238E27FC236}">
                  <a16:creationId xmlns:a16="http://schemas.microsoft.com/office/drawing/2014/main" id="{C86D3228-1934-5D3C-F4C8-82AE20ED9CFE}"/>
                </a:ext>
              </a:extLst>
            </p:cNvPr>
            <p:cNvGrpSpPr>
              <a:grpSpLocks/>
            </p:cNvGrpSpPr>
            <p:nvPr/>
          </p:nvGrpSpPr>
          <p:grpSpPr bwMode="auto">
            <a:xfrm>
              <a:off x="3072" y="720"/>
              <a:ext cx="384" cy="192"/>
              <a:chOff x="3072" y="864"/>
              <a:chExt cx="384" cy="192"/>
            </a:xfrm>
          </p:grpSpPr>
          <p:sp>
            <p:nvSpPr>
              <p:cNvPr id="32068" name="Line 267">
                <a:extLst>
                  <a:ext uri="{FF2B5EF4-FFF2-40B4-BE49-F238E27FC236}">
                    <a16:creationId xmlns:a16="http://schemas.microsoft.com/office/drawing/2014/main" id="{3B67849D-3F7A-72BF-6C17-AA6925362BDA}"/>
                  </a:ext>
                </a:extLst>
              </p:cNvPr>
              <p:cNvSpPr>
                <a:spLocks noChangeShapeType="1"/>
              </p:cNvSpPr>
              <p:nvPr/>
            </p:nvSpPr>
            <p:spPr bwMode="auto">
              <a:xfrm>
                <a:off x="3264"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69" name="Line 269">
                <a:extLst>
                  <a:ext uri="{FF2B5EF4-FFF2-40B4-BE49-F238E27FC236}">
                    <a16:creationId xmlns:a16="http://schemas.microsoft.com/office/drawing/2014/main" id="{AA295D5C-6271-334E-9DE9-B08363C36880}"/>
                  </a:ext>
                </a:extLst>
              </p:cNvPr>
              <p:cNvSpPr>
                <a:spLocks noChangeShapeType="1"/>
              </p:cNvSpPr>
              <p:nvPr/>
            </p:nvSpPr>
            <p:spPr bwMode="auto">
              <a:xfrm>
                <a:off x="3072"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70" name="Line 270">
                <a:extLst>
                  <a:ext uri="{FF2B5EF4-FFF2-40B4-BE49-F238E27FC236}">
                    <a16:creationId xmlns:a16="http://schemas.microsoft.com/office/drawing/2014/main" id="{CF6172EE-EA5A-C1A6-8AB4-303D851256FA}"/>
                  </a:ext>
                </a:extLst>
              </p:cNvPr>
              <p:cNvSpPr>
                <a:spLocks noChangeShapeType="1"/>
              </p:cNvSpPr>
              <p:nvPr/>
            </p:nvSpPr>
            <p:spPr bwMode="auto">
              <a:xfrm>
                <a:off x="3456"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055" name="Group 378">
              <a:extLst>
                <a:ext uri="{FF2B5EF4-FFF2-40B4-BE49-F238E27FC236}">
                  <a16:creationId xmlns:a16="http://schemas.microsoft.com/office/drawing/2014/main" id="{B9739237-E439-F5D0-8068-E36A3D20BDB5}"/>
                </a:ext>
              </a:extLst>
            </p:cNvPr>
            <p:cNvGrpSpPr>
              <a:grpSpLocks/>
            </p:cNvGrpSpPr>
            <p:nvPr/>
          </p:nvGrpSpPr>
          <p:grpSpPr bwMode="auto">
            <a:xfrm>
              <a:off x="2304" y="576"/>
              <a:ext cx="240" cy="480"/>
              <a:chOff x="3936" y="1872"/>
              <a:chExt cx="240" cy="480"/>
            </a:xfrm>
          </p:grpSpPr>
          <p:sp>
            <p:nvSpPr>
              <p:cNvPr id="32064" name="Oval 372">
                <a:extLst>
                  <a:ext uri="{FF2B5EF4-FFF2-40B4-BE49-F238E27FC236}">
                    <a16:creationId xmlns:a16="http://schemas.microsoft.com/office/drawing/2014/main" id="{D3C3C77E-13CF-A2D8-B171-ACB458416F91}"/>
                  </a:ext>
                </a:extLst>
              </p:cNvPr>
              <p:cNvSpPr>
                <a:spLocks noChangeArrowheads="1"/>
              </p:cNvSpPr>
              <p:nvPr/>
            </p:nvSpPr>
            <p:spPr bwMode="auto">
              <a:xfrm>
                <a:off x="3936" y="1872"/>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065" name="Line 374">
                <a:extLst>
                  <a:ext uri="{FF2B5EF4-FFF2-40B4-BE49-F238E27FC236}">
                    <a16:creationId xmlns:a16="http://schemas.microsoft.com/office/drawing/2014/main" id="{B3C29E5C-C08A-9E38-C868-BB6922FC0925}"/>
                  </a:ext>
                </a:extLst>
              </p:cNvPr>
              <p:cNvSpPr>
                <a:spLocks noChangeShapeType="1"/>
              </p:cNvSpPr>
              <p:nvPr/>
            </p:nvSpPr>
            <p:spPr bwMode="auto">
              <a:xfrm rot="16200000" flipH="1">
                <a:off x="391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66" name="Oval 376">
                <a:extLst>
                  <a:ext uri="{FF2B5EF4-FFF2-40B4-BE49-F238E27FC236}">
                    <a16:creationId xmlns:a16="http://schemas.microsoft.com/office/drawing/2014/main" id="{153CB330-7765-E5D8-D706-82B2BC98AFD3}"/>
                  </a:ext>
                </a:extLst>
              </p:cNvPr>
              <p:cNvSpPr>
                <a:spLocks noChangeArrowheads="1"/>
              </p:cNvSpPr>
              <p:nvPr/>
            </p:nvSpPr>
            <p:spPr bwMode="auto">
              <a:xfrm flipH="1">
                <a:off x="4032" y="1920"/>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067" name="Line 377">
                <a:extLst>
                  <a:ext uri="{FF2B5EF4-FFF2-40B4-BE49-F238E27FC236}">
                    <a16:creationId xmlns:a16="http://schemas.microsoft.com/office/drawing/2014/main" id="{18049EA3-3A66-531D-CE39-C99865986FDC}"/>
                  </a:ext>
                </a:extLst>
              </p:cNvPr>
              <p:cNvSpPr>
                <a:spLocks noChangeShapeType="1"/>
              </p:cNvSpPr>
              <p:nvPr/>
            </p:nvSpPr>
            <p:spPr bwMode="auto">
              <a:xfrm rot="16200000" flipH="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2056" name="Group 379">
              <a:extLst>
                <a:ext uri="{FF2B5EF4-FFF2-40B4-BE49-F238E27FC236}">
                  <a16:creationId xmlns:a16="http://schemas.microsoft.com/office/drawing/2014/main" id="{06B691AB-CAFF-5EED-4A6A-5BC56C2179CA}"/>
                </a:ext>
              </a:extLst>
            </p:cNvPr>
            <p:cNvGrpSpPr>
              <a:grpSpLocks/>
            </p:cNvGrpSpPr>
            <p:nvPr/>
          </p:nvGrpSpPr>
          <p:grpSpPr bwMode="auto">
            <a:xfrm flipH="1">
              <a:off x="2544" y="576"/>
              <a:ext cx="240" cy="480"/>
              <a:chOff x="3936" y="1872"/>
              <a:chExt cx="240" cy="480"/>
            </a:xfrm>
          </p:grpSpPr>
          <p:sp>
            <p:nvSpPr>
              <p:cNvPr id="32060" name="Oval 380">
                <a:extLst>
                  <a:ext uri="{FF2B5EF4-FFF2-40B4-BE49-F238E27FC236}">
                    <a16:creationId xmlns:a16="http://schemas.microsoft.com/office/drawing/2014/main" id="{A9E82C00-ED6F-B0C0-B74A-1AE2A66F3B97}"/>
                  </a:ext>
                </a:extLst>
              </p:cNvPr>
              <p:cNvSpPr>
                <a:spLocks noChangeArrowheads="1"/>
              </p:cNvSpPr>
              <p:nvPr/>
            </p:nvSpPr>
            <p:spPr bwMode="auto">
              <a:xfrm>
                <a:off x="3936" y="1872"/>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061" name="Line 381">
                <a:extLst>
                  <a:ext uri="{FF2B5EF4-FFF2-40B4-BE49-F238E27FC236}">
                    <a16:creationId xmlns:a16="http://schemas.microsoft.com/office/drawing/2014/main" id="{A6657107-1600-7EA1-6F28-4C439A88C2B5}"/>
                  </a:ext>
                </a:extLst>
              </p:cNvPr>
              <p:cNvSpPr>
                <a:spLocks noChangeShapeType="1"/>
              </p:cNvSpPr>
              <p:nvPr/>
            </p:nvSpPr>
            <p:spPr bwMode="auto">
              <a:xfrm rot="16200000" flipH="1">
                <a:off x="391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62" name="Oval 382">
                <a:extLst>
                  <a:ext uri="{FF2B5EF4-FFF2-40B4-BE49-F238E27FC236}">
                    <a16:creationId xmlns:a16="http://schemas.microsoft.com/office/drawing/2014/main" id="{C01F0ED6-CFFF-28CE-E2CD-5480556BC4D7}"/>
                  </a:ext>
                </a:extLst>
              </p:cNvPr>
              <p:cNvSpPr>
                <a:spLocks noChangeArrowheads="1"/>
              </p:cNvSpPr>
              <p:nvPr/>
            </p:nvSpPr>
            <p:spPr bwMode="auto">
              <a:xfrm flipH="1">
                <a:off x="4032" y="1920"/>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2063" name="Line 383">
                <a:extLst>
                  <a:ext uri="{FF2B5EF4-FFF2-40B4-BE49-F238E27FC236}">
                    <a16:creationId xmlns:a16="http://schemas.microsoft.com/office/drawing/2014/main" id="{5B32AC8B-8AE6-496A-032D-FBE04CADB5E8}"/>
                  </a:ext>
                </a:extLst>
              </p:cNvPr>
              <p:cNvSpPr>
                <a:spLocks noChangeShapeType="1"/>
              </p:cNvSpPr>
              <p:nvPr/>
            </p:nvSpPr>
            <p:spPr bwMode="auto">
              <a:xfrm rot="16200000" flipH="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057" name="Text Box 529">
              <a:extLst>
                <a:ext uri="{FF2B5EF4-FFF2-40B4-BE49-F238E27FC236}">
                  <a16:creationId xmlns:a16="http://schemas.microsoft.com/office/drawing/2014/main" id="{1AFC805E-2AB4-E99A-6B44-2F7964994EB4}"/>
                </a:ext>
              </a:extLst>
            </p:cNvPr>
            <p:cNvSpPr txBox="1">
              <a:spLocks noChangeArrowheads="1"/>
            </p:cNvSpPr>
            <p:nvPr/>
          </p:nvSpPr>
          <p:spPr bwMode="auto">
            <a:xfrm>
              <a:off x="2256" y="33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L</a:t>
              </a:r>
            </a:p>
          </p:txBody>
        </p:sp>
        <p:sp>
          <p:nvSpPr>
            <p:cNvPr id="32058" name="Rectangle 682">
              <a:extLst>
                <a:ext uri="{FF2B5EF4-FFF2-40B4-BE49-F238E27FC236}">
                  <a16:creationId xmlns:a16="http://schemas.microsoft.com/office/drawing/2014/main" id="{F963BA78-8AF1-AF16-77D9-A94C623D3888}"/>
                </a:ext>
              </a:extLst>
            </p:cNvPr>
            <p:cNvSpPr>
              <a:spLocks noChangeArrowheads="1"/>
            </p:cNvSpPr>
            <p:nvPr/>
          </p:nvSpPr>
          <p:spPr bwMode="auto">
            <a:xfrm>
              <a:off x="2944" y="528"/>
              <a:ext cx="6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a:t>
              </a:r>
            </a:p>
          </p:txBody>
        </p:sp>
        <p:sp>
          <p:nvSpPr>
            <p:cNvPr id="32059" name="Rectangle 688">
              <a:extLst>
                <a:ext uri="{FF2B5EF4-FFF2-40B4-BE49-F238E27FC236}">
                  <a16:creationId xmlns:a16="http://schemas.microsoft.com/office/drawing/2014/main" id="{87214452-33ED-5D4E-4F4E-98C6B4727CA8}"/>
                </a:ext>
              </a:extLst>
            </p:cNvPr>
            <p:cNvSpPr>
              <a:spLocks noChangeArrowheads="1"/>
            </p:cNvSpPr>
            <p:nvPr/>
          </p:nvSpPr>
          <p:spPr bwMode="auto">
            <a:xfrm>
              <a:off x="2928" y="864"/>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a:t>
              </a:r>
            </a:p>
          </p:txBody>
        </p:sp>
      </p:grpSp>
      <p:grpSp>
        <p:nvGrpSpPr>
          <p:cNvPr id="37731" name="Group 867">
            <a:extLst>
              <a:ext uri="{FF2B5EF4-FFF2-40B4-BE49-F238E27FC236}">
                <a16:creationId xmlns:a16="http://schemas.microsoft.com/office/drawing/2014/main" id="{B967F705-934A-D293-BA7C-602CA4287996}"/>
              </a:ext>
            </a:extLst>
          </p:cNvPr>
          <p:cNvGrpSpPr>
            <a:grpSpLocks/>
          </p:cNvGrpSpPr>
          <p:nvPr/>
        </p:nvGrpSpPr>
        <p:grpSpPr bwMode="auto">
          <a:xfrm>
            <a:off x="6324600" y="2667000"/>
            <a:ext cx="2362200" cy="1357313"/>
            <a:chOff x="3984" y="1680"/>
            <a:chExt cx="1488" cy="855"/>
          </a:xfrm>
        </p:grpSpPr>
        <p:sp>
          <p:nvSpPr>
            <p:cNvPr id="31979" name="Text Box 533">
              <a:extLst>
                <a:ext uri="{FF2B5EF4-FFF2-40B4-BE49-F238E27FC236}">
                  <a16:creationId xmlns:a16="http://schemas.microsoft.com/office/drawing/2014/main" id="{FBD86D1A-7C2C-8AF8-A1AF-F228FD5CC25A}"/>
                </a:ext>
              </a:extLst>
            </p:cNvPr>
            <p:cNvSpPr txBox="1">
              <a:spLocks noChangeArrowheads="1"/>
            </p:cNvSpPr>
            <p:nvPr/>
          </p:nvSpPr>
          <p:spPr bwMode="auto">
            <a:xfrm>
              <a:off x="5232" y="201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C</a:t>
              </a:r>
            </a:p>
          </p:txBody>
        </p:sp>
        <p:grpSp>
          <p:nvGrpSpPr>
            <p:cNvPr id="31980" name="Group 536">
              <a:extLst>
                <a:ext uri="{FF2B5EF4-FFF2-40B4-BE49-F238E27FC236}">
                  <a16:creationId xmlns:a16="http://schemas.microsoft.com/office/drawing/2014/main" id="{31B60427-6B3D-904D-FCA5-C4F1D0539B7A}"/>
                </a:ext>
              </a:extLst>
            </p:cNvPr>
            <p:cNvGrpSpPr>
              <a:grpSpLocks/>
            </p:cNvGrpSpPr>
            <p:nvPr/>
          </p:nvGrpSpPr>
          <p:grpSpPr bwMode="auto">
            <a:xfrm rot="-5400000">
              <a:off x="4163" y="2042"/>
              <a:ext cx="506" cy="480"/>
              <a:chOff x="492" y="1632"/>
              <a:chExt cx="506" cy="480"/>
            </a:xfrm>
          </p:grpSpPr>
          <p:grpSp>
            <p:nvGrpSpPr>
              <p:cNvPr id="32022" name="Group 537">
                <a:extLst>
                  <a:ext uri="{FF2B5EF4-FFF2-40B4-BE49-F238E27FC236}">
                    <a16:creationId xmlns:a16="http://schemas.microsoft.com/office/drawing/2014/main" id="{8ACD13D2-91C1-FA66-9281-03F822252E5D}"/>
                  </a:ext>
                </a:extLst>
              </p:cNvPr>
              <p:cNvGrpSpPr>
                <a:grpSpLocks/>
              </p:cNvGrpSpPr>
              <p:nvPr/>
            </p:nvGrpSpPr>
            <p:grpSpPr bwMode="auto">
              <a:xfrm>
                <a:off x="540" y="1632"/>
                <a:ext cx="230" cy="192"/>
                <a:chOff x="1596" y="1872"/>
                <a:chExt cx="456" cy="336"/>
              </a:xfrm>
            </p:grpSpPr>
            <p:grpSp>
              <p:nvGrpSpPr>
                <p:cNvPr id="32039" name="Group 538">
                  <a:extLst>
                    <a:ext uri="{FF2B5EF4-FFF2-40B4-BE49-F238E27FC236}">
                      <a16:creationId xmlns:a16="http://schemas.microsoft.com/office/drawing/2014/main" id="{809FFA76-FE25-3644-9A70-11388AD098EB}"/>
                    </a:ext>
                  </a:extLst>
                </p:cNvPr>
                <p:cNvGrpSpPr>
                  <a:grpSpLocks/>
                </p:cNvGrpSpPr>
                <p:nvPr/>
              </p:nvGrpSpPr>
              <p:grpSpPr bwMode="auto">
                <a:xfrm>
                  <a:off x="1596" y="1872"/>
                  <a:ext cx="228" cy="336"/>
                  <a:chOff x="1584" y="1296"/>
                  <a:chExt cx="228" cy="336"/>
                </a:xfrm>
              </p:grpSpPr>
              <p:sp>
                <p:nvSpPr>
                  <p:cNvPr id="32046" name="Arc 539">
                    <a:extLst>
                      <a:ext uri="{FF2B5EF4-FFF2-40B4-BE49-F238E27FC236}">
                        <a16:creationId xmlns:a16="http://schemas.microsoft.com/office/drawing/2014/main" id="{1D7F80BE-32B1-060A-C571-153CBAD316AE}"/>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47" name="Arc 540">
                    <a:extLst>
                      <a:ext uri="{FF2B5EF4-FFF2-40B4-BE49-F238E27FC236}">
                        <a16:creationId xmlns:a16="http://schemas.microsoft.com/office/drawing/2014/main" id="{02D43F0B-4815-E73E-0124-D6E78085D39F}"/>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048" name="Group 541">
                    <a:extLst>
                      <a:ext uri="{FF2B5EF4-FFF2-40B4-BE49-F238E27FC236}">
                        <a16:creationId xmlns:a16="http://schemas.microsoft.com/office/drawing/2014/main" id="{796A5F5F-F0B9-8651-18FE-414D65CF96A9}"/>
                      </a:ext>
                    </a:extLst>
                  </p:cNvPr>
                  <p:cNvGrpSpPr>
                    <a:grpSpLocks/>
                  </p:cNvGrpSpPr>
                  <p:nvPr/>
                </p:nvGrpSpPr>
                <p:grpSpPr bwMode="auto">
                  <a:xfrm flipV="1">
                    <a:off x="1649" y="1488"/>
                    <a:ext cx="96" cy="144"/>
                    <a:chOff x="1584" y="1056"/>
                    <a:chExt cx="1104" cy="576"/>
                  </a:xfrm>
                </p:grpSpPr>
                <p:sp>
                  <p:nvSpPr>
                    <p:cNvPr id="32049" name="Arc 542">
                      <a:extLst>
                        <a:ext uri="{FF2B5EF4-FFF2-40B4-BE49-F238E27FC236}">
                          <a16:creationId xmlns:a16="http://schemas.microsoft.com/office/drawing/2014/main" id="{E2E92CDD-7690-9AFE-4432-9A91D922F3D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50" name="Arc 543">
                      <a:extLst>
                        <a:ext uri="{FF2B5EF4-FFF2-40B4-BE49-F238E27FC236}">
                          <a16:creationId xmlns:a16="http://schemas.microsoft.com/office/drawing/2014/main" id="{CC00D2FD-2F3A-103B-C9EE-FF6BB117C1C3}"/>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040" name="Group 544">
                  <a:extLst>
                    <a:ext uri="{FF2B5EF4-FFF2-40B4-BE49-F238E27FC236}">
                      <a16:creationId xmlns:a16="http://schemas.microsoft.com/office/drawing/2014/main" id="{6F2A3705-EE4B-729F-E9C3-DC991E20265C}"/>
                    </a:ext>
                  </a:extLst>
                </p:cNvPr>
                <p:cNvGrpSpPr>
                  <a:grpSpLocks/>
                </p:cNvGrpSpPr>
                <p:nvPr/>
              </p:nvGrpSpPr>
              <p:grpSpPr bwMode="auto">
                <a:xfrm>
                  <a:off x="1824" y="1872"/>
                  <a:ext cx="228" cy="336"/>
                  <a:chOff x="1584" y="1296"/>
                  <a:chExt cx="228" cy="336"/>
                </a:xfrm>
              </p:grpSpPr>
              <p:sp>
                <p:nvSpPr>
                  <p:cNvPr id="32041" name="Arc 545">
                    <a:extLst>
                      <a:ext uri="{FF2B5EF4-FFF2-40B4-BE49-F238E27FC236}">
                        <a16:creationId xmlns:a16="http://schemas.microsoft.com/office/drawing/2014/main" id="{EDF18088-D0FD-8568-07D7-0B5BD2A8CBEC}"/>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42" name="Arc 546">
                    <a:extLst>
                      <a:ext uri="{FF2B5EF4-FFF2-40B4-BE49-F238E27FC236}">
                        <a16:creationId xmlns:a16="http://schemas.microsoft.com/office/drawing/2014/main" id="{8F494E3E-8476-A73A-319D-08AABC51F461}"/>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043" name="Group 547">
                    <a:extLst>
                      <a:ext uri="{FF2B5EF4-FFF2-40B4-BE49-F238E27FC236}">
                        <a16:creationId xmlns:a16="http://schemas.microsoft.com/office/drawing/2014/main" id="{907FCE5F-2471-935B-6627-14B18F74CCBD}"/>
                      </a:ext>
                    </a:extLst>
                  </p:cNvPr>
                  <p:cNvGrpSpPr>
                    <a:grpSpLocks/>
                  </p:cNvGrpSpPr>
                  <p:nvPr/>
                </p:nvGrpSpPr>
                <p:grpSpPr bwMode="auto">
                  <a:xfrm flipV="1">
                    <a:off x="1649" y="1488"/>
                    <a:ext cx="96" cy="144"/>
                    <a:chOff x="1584" y="1056"/>
                    <a:chExt cx="1104" cy="576"/>
                  </a:xfrm>
                </p:grpSpPr>
                <p:sp>
                  <p:nvSpPr>
                    <p:cNvPr id="32044" name="Arc 548">
                      <a:extLst>
                        <a:ext uri="{FF2B5EF4-FFF2-40B4-BE49-F238E27FC236}">
                          <a16:creationId xmlns:a16="http://schemas.microsoft.com/office/drawing/2014/main" id="{C6518B30-D264-49F4-A6BF-23A05E3380ED}"/>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45" name="Arc 549">
                      <a:extLst>
                        <a:ext uri="{FF2B5EF4-FFF2-40B4-BE49-F238E27FC236}">
                          <a16:creationId xmlns:a16="http://schemas.microsoft.com/office/drawing/2014/main" id="{D6CB2749-8AA9-77A8-77C4-E204D54839EE}"/>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023" name="Group 550">
                <a:extLst>
                  <a:ext uri="{FF2B5EF4-FFF2-40B4-BE49-F238E27FC236}">
                    <a16:creationId xmlns:a16="http://schemas.microsoft.com/office/drawing/2014/main" id="{F4D631C3-0152-2338-8262-4377DFE611E6}"/>
                  </a:ext>
                </a:extLst>
              </p:cNvPr>
              <p:cNvGrpSpPr>
                <a:grpSpLocks/>
              </p:cNvGrpSpPr>
              <p:nvPr/>
            </p:nvGrpSpPr>
            <p:grpSpPr bwMode="auto">
              <a:xfrm>
                <a:off x="492" y="1632"/>
                <a:ext cx="48" cy="480"/>
                <a:chOff x="492" y="1632"/>
                <a:chExt cx="48" cy="480"/>
              </a:xfrm>
            </p:grpSpPr>
            <p:sp>
              <p:nvSpPr>
                <p:cNvPr id="32037" name="Line 551">
                  <a:extLst>
                    <a:ext uri="{FF2B5EF4-FFF2-40B4-BE49-F238E27FC236}">
                      <a16:creationId xmlns:a16="http://schemas.microsoft.com/office/drawing/2014/main" id="{D8BD8261-3021-1B88-3DB3-79FBFB025F97}"/>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38" name="Arc 552">
                  <a:extLst>
                    <a:ext uri="{FF2B5EF4-FFF2-40B4-BE49-F238E27FC236}">
                      <a16:creationId xmlns:a16="http://schemas.microsoft.com/office/drawing/2014/main" id="{FDE961D4-E464-D729-A458-8358719D5533}"/>
                    </a:ext>
                  </a:extLst>
                </p:cNvPr>
                <p:cNvSpPr>
                  <a:spLocks/>
                </p:cNvSpPr>
                <p:nvPr/>
              </p:nvSpPr>
              <p:spPr bwMode="auto">
                <a:xfrm rot="5400000" flipH="1" flipV="1">
                  <a:off x="473" y="1651"/>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2024" name="Group 553">
                <a:extLst>
                  <a:ext uri="{FF2B5EF4-FFF2-40B4-BE49-F238E27FC236}">
                    <a16:creationId xmlns:a16="http://schemas.microsoft.com/office/drawing/2014/main" id="{3D326A15-F08A-5278-1C3C-96B626772819}"/>
                  </a:ext>
                </a:extLst>
              </p:cNvPr>
              <p:cNvGrpSpPr>
                <a:grpSpLocks/>
              </p:cNvGrpSpPr>
              <p:nvPr/>
            </p:nvGrpSpPr>
            <p:grpSpPr bwMode="auto">
              <a:xfrm>
                <a:off x="768" y="1632"/>
                <a:ext cx="230" cy="192"/>
                <a:chOff x="1596" y="1872"/>
                <a:chExt cx="456" cy="336"/>
              </a:xfrm>
            </p:grpSpPr>
            <p:grpSp>
              <p:nvGrpSpPr>
                <p:cNvPr id="32025" name="Group 554">
                  <a:extLst>
                    <a:ext uri="{FF2B5EF4-FFF2-40B4-BE49-F238E27FC236}">
                      <a16:creationId xmlns:a16="http://schemas.microsoft.com/office/drawing/2014/main" id="{81BBD302-8A4D-263A-643B-5DCD4F18A314}"/>
                    </a:ext>
                  </a:extLst>
                </p:cNvPr>
                <p:cNvGrpSpPr>
                  <a:grpSpLocks/>
                </p:cNvGrpSpPr>
                <p:nvPr/>
              </p:nvGrpSpPr>
              <p:grpSpPr bwMode="auto">
                <a:xfrm>
                  <a:off x="1596" y="1872"/>
                  <a:ext cx="228" cy="336"/>
                  <a:chOff x="1584" y="1296"/>
                  <a:chExt cx="228" cy="336"/>
                </a:xfrm>
              </p:grpSpPr>
              <p:sp>
                <p:nvSpPr>
                  <p:cNvPr id="32032" name="Arc 555">
                    <a:extLst>
                      <a:ext uri="{FF2B5EF4-FFF2-40B4-BE49-F238E27FC236}">
                        <a16:creationId xmlns:a16="http://schemas.microsoft.com/office/drawing/2014/main" id="{8D19150F-ECA8-29A2-3D97-1F3EF127C017}"/>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33" name="Arc 556">
                    <a:extLst>
                      <a:ext uri="{FF2B5EF4-FFF2-40B4-BE49-F238E27FC236}">
                        <a16:creationId xmlns:a16="http://schemas.microsoft.com/office/drawing/2014/main" id="{71EECA38-ABF8-965D-D717-796D5A4904B4}"/>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034" name="Group 557">
                    <a:extLst>
                      <a:ext uri="{FF2B5EF4-FFF2-40B4-BE49-F238E27FC236}">
                        <a16:creationId xmlns:a16="http://schemas.microsoft.com/office/drawing/2014/main" id="{0B2AED65-5BAA-FE02-10AB-C2F5683D52DF}"/>
                      </a:ext>
                    </a:extLst>
                  </p:cNvPr>
                  <p:cNvGrpSpPr>
                    <a:grpSpLocks/>
                  </p:cNvGrpSpPr>
                  <p:nvPr/>
                </p:nvGrpSpPr>
                <p:grpSpPr bwMode="auto">
                  <a:xfrm flipV="1">
                    <a:off x="1649" y="1488"/>
                    <a:ext cx="96" cy="144"/>
                    <a:chOff x="1584" y="1056"/>
                    <a:chExt cx="1104" cy="576"/>
                  </a:xfrm>
                </p:grpSpPr>
                <p:sp>
                  <p:nvSpPr>
                    <p:cNvPr id="32035" name="Arc 558">
                      <a:extLst>
                        <a:ext uri="{FF2B5EF4-FFF2-40B4-BE49-F238E27FC236}">
                          <a16:creationId xmlns:a16="http://schemas.microsoft.com/office/drawing/2014/main" id="{C042EC12-E30A-C3BD-A17D-B01C9760D999}"/>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36" name="Arc 559">
                      <a:extLst>
                        <a:ext uri="{FF2B5EF4-FFF2-40B4-BE49-F238E27FC236}">
                          <a16:creationId xmlns:a16="http://schemas.microsoft.com/office/drawing/2014/main" id="{736B6FA2-160C-5525-2FFD-0E168F80A1DD}"/>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026" name="Group 560">
                  <a:extLst>
                    <a:ext uri="{FF2B5EF4-FFF2-40B4-BE49-F238E27FC236}">
                      <a16:creationId xmlns:a16="http://schemas.microsoft.com/office/drawing/2014/main" id="{8D190DF6-A85E-EAAF-FCF5-12461CC368DC}"/>
                    </a:ext>
                  </a:extLst>
                </p:cNvPr>
                <p:cNvGrpSpPr>
                  <a:grpSpLocks/>
                </p:cNvGrpSpPr>
                <p:nvPr/>
              </p:nvGrpSpPr>
              <p:grpSpPr bwMode="auto">
                <a:xfrm>
                  <a:off x="1824" y="1872"/>
                  <a:ext cx="228" cy="336"/>
                  <a:chOff x="1584" y="1296"/>
                  <a:chExt cx="228" cy="336"/>
                </a:xfrm>
              </p:grpSpPr>
              <p:sp>
                <p:nvSpPr>
                  <p:cNvPr id="32027" name="Arc 561">
                    <a:extLst>
                      <a:ext uri="{FF2B5EF4-FFF2-40B4-BE49-F238E27FC236}">
                        <a16:creationId xmlns:a16="http://schemas.microsoft.com/office/drawing/2014/main" id="{5DC3EE68-EB46-F424-E1D7-B031B1A2BAE8}"/>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28" name="Arc 562">
                    <a:extLst>
                      <a:ext uri="{FF2B5EF4-FFF2-40B4-BE49-F238E27FC236}">
                        <a16:creationId xmlns:a16="http://schemas.microsoft.com/office/drawing/2014/main" id="{D8B3DDBA-7827-041F-B53D-2740BF3A9382}"/>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029" name="Group 563">
                    <a:extLst>
                      <a:ext uri="{FF2B5EF4-FFF2-40B4-BE49-F238E27FC236}">
                        <a16:creationId xmlns:a16="http://schemas.microsoft.com/office/drawing/2014/main" id="{A6BBFBD1-6C20-737A-09A8-69E4A935A46E}"/>
                      </a:ext>
                    </a:extLst>
                  </p:cNvPr>
                  <p:cNvGrpSpPr>
                    <a:grpSpLocks/>
                  </p:cNvGrpSpPr>
                  <p:nvPr/>
                </p:nvGrpSpPr>
                <p:grpSpPr bwMode="auto">
                  <a:xfrm flipV="1">
                    <a:off x="1649" y="1488"/>
                    <a:ext cx="96" cy="144"/>
                    <a:chOff x="1584" y="1056"/>
                    <a:chExt cx="1104" cy="576"/>
                  </a:xfrm>
                </p:grpSpPr>
                <p:sp>
                  <p:nvSpPr>
                    <p:cNvPr id="32030" name="Arc 564">
                      <a:extLst>
                        <a:ext uri="{FF2B5EF4-FFF2-40B4-BE49-F238E27FC236}">
                          <a16:creationId xmlns:a16="http://schemas.microsoft.com/office/drawing/2014/main" id="{B5B931B8-5459-11FA-5ED7-4CFF9E66EEB7}"/>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31" name="Arc 565">
                      <a:extLst>
                        <a:ext uri="{FF2B5EF4-FFF2-40B4-BE49-F238E27FC236}">
                          <a16:creationId xmlns:a16="http://schemas.microsoft.com/office/drawing/2014/main" id="{CB3B84D9-23C6-26F2-9F60-1D310C006859}"/>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1981" name="Group 566">
              <a:extLst>
                <a:ext uri="{FF2B5EF4-FFF2-40B4-BE49-F238E27FC236}">
                  <a16:creationId xmlns:a16="http://schemas.microsoft.com/office/drawing/2014/main" id="{B15937ED-9463-CDB1-BABF-FB37C89666DE}"/>
                </a:ext>
              </a:extLst>
            </p:cNvPr>
            <p:cNvGrpSpPr>
              <a:grpSpLocks/>
            </p:cNvGrpSpPr>
            <p:nvPr/>
          </p:nvGrpSpPr>
          <p:grpSpPr bwMode="auto">
            <a:xfrm rot="-5400000">
              <a:off x="4276" y="1649"/>
              <a:ext cx="280" cy="480"/>
              <a:chOff x="1352" y="1632"/>
              <a:chExt cx="280" cy="480"/>
            </a:xfrm>
          </p:grpSpPr>
          <p:grpSp>
            <p:nvGrpSpPr>
              <p:cNvPr id="32006" name="Group 567">
                <a:extLst>
                  <a:ext uri="{FF2B5EF4-FFF2-40B4-BE49-F238E27FC236}">
                    <a16:creationId xmlns:a16="http://schemas.microsoft.com/office/drawing/2014/main" id="{30CD82B0-7BB4-7778-EDFF-CF4288FF96A6}"/>
                  </a:ext>
                </a:extLst>
              </p:cNvPr>
              <p:cNvGrpSpPr>
                <a:grpSpLocks/>
              </p:cNvGrpSpPr>
              <p:nvPr/>
            </p:nvGrpSpPr>
            <p:grpSpPr bwMode="auto">
              <a:xfrm>
                <a:off x="1352" y="1632"/>
                <a:ext cx="230" cy="192"/>
                <a:chOff x="1596" y="1872"/>
                <a:chExt cx="456" cy="336"/>
              </a:xfrm>
            </p:grpSpPr>
            <p:grpSp>
              <p:nvGrpSpPr>
                <p:cNvPr id="32010" name="Group 568">
                  <a:extLst>
                    <a:ext uri="{FF2B5EF4-FFF2-40B4-BE49-F238E27FC236}">
                      <a16:creationId xmlns:a16="http://schemas.microsoft.com/office/drawing/2014/main" id="{D9EE26BB-55DB-ED81-B27A-7A5B9CD290B8}"/>
                    </a:ext>
                  </a:extLst>
                </p:cNvPr>
                <p:cNvGrpSpPr>
                  <a:grpSpLocks/>
                </p:cNvGrpSpPr>
                <p:nvPr/>
              </p:nvGrpSpPr>
              <p:grpSpPr bwMode="auto">
                <a:xfrm>
                  <a:off x="1596" y="1872"/>
                  <a:ext cx="228" cy="336"/>
                  <a:chOff x="1584" y="1296"/>
                  <a:chExt cx="228" cy="336"/>
                </a:xfrm>
              </p:grpSpPr>
              <p:sp>
                <p:nvSpPr>
                  <p:cNvPr id="32017" name="Arc 569">
                    <a:extLst>
                      <a:ext uri="{FF2B5EF4-FFF2-40B4-BE49-F238E27FC236}">
                        <a16:creationId xmlns:a16="http://schemas.microsoft.com/office/drawing/2014/main" id="{1906C0D3-5208-04DA-8374-ECA3BDC5831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18" name="Arc 570">
                    <a:extLst>
                      <a:ext uri="{FF2B5EF4-FFF2-40B4-BE49-F238E27FC236}">
                        <a16:creationId xmlns:a16="http://schemas.microsoft.com/office/drawing/2014/main" id="{2A7A2A4C-F3EC-8418-A8EE-50E5F84AB157}"/>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019" name="Group 571">
                    <a:extLst>
                      <a:ext uri="{FF2B5EF4-FFF2-40B4-BE49-F238E27FC236}">
                        <a16:creationId xmlns:a16="http://schemas.microsoft.com/office/drawing/2014/main" id="{4AC3BF44-844B-EBCF-7454-927904B39AC2}"/>
                      </a:ext>
                    </a:extLst>
                  </p:cNvPr>
                  <p:cNvGrpSpPr>
                    <a:grpSpLocks/>
                  </p:cNvGrpSpPr>
                  <p:nvPr/>
                </p:nvGrpSpPr>
                <p:grpSpPr bwMode="auto">
                  <a:xfrm flipV="1">
                    <a:off x="1649" y="1488"/>
                    <a:ext cx="96" cy="144"/>
                    <a:chOff x="1584" y="1056"/>
                    <a:chExt cx="1104" cy="576"/>
                  </a:xfrm>
                </p:grpSpPr>
                <p:sp>
                  <p:nvSpPr>
                    <p:cNvPr id="32020" name="Arc 572">
                      <a:extLst>
                        <a:ext uri="{FF2B5EF4-FFF2-40B4-BE49-F238E27FC236}">
                          <a16:creationId xmlns:a16="http://schemas.microsoft.com/office/drawing/2014/main" id="{4688AA7A-61F7-37B2-5CCF-59DE625BFDEC}"/>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21" name="Arc 573">
                      <a:extLst>
                        <a:ext uri="{FF2B5EF4-FFF2-40B4-BE49-F238E27FC236}">
                          <a16:creationId xmlns:a16="http://schemas.microsoft.com/office/drawing/2014/main" id="{6C0F1EBD-5122-5EB2-8668-3581DECD8E60}"/>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2011" name="Group 574">
                  <a:extLst>
                    <a:ext uri="{FF2B5EF4-FFF2-40B4-BE49-F238E27FC236}">
                      <a16:creationId xmlns:a16="http://schemas.microsoft.com/office/drawing/2014/main" id="{CD81C33E-C3C3-F9C4-4535-D727367299D9}"/>
                    </a:ext>
                  </a:extLst>
                </p:cNvPr>
                <p:cNvGrpSpPr>
                  <a:grpSpLocks/>
                </p:cNvGrpSpPr>
                <p:nvPr/>
              </p:nvGrpSpPr>
              <p:grpSpPr bwMode="auto">
                <a:xfrm>
                  <a:off x="1824" y="1872"/>
                  <a:ext cx="228" cy="336"/>
                  <a:chOff x="1584" y="1296"/>
                  <a:chExt cx="228" cy="336"/>
                </a:xfrm>
              </p:grpSpPr>
              <p:sp>
                <p:nvSpPr>
                  <p:cNvPr id="32012" name="Arc 575">
                    <a:extLst>
                      <a:ext uri="{FF2B5EF4-FFF2-40B4-BE49-F238E27FC236}">
                        <a16:creationId xmlns:a16="http://schemas.microsoft.com/office/drawing/2014/main" id="{FAF699A3-2B76-D15A-C851-50FFF7CB7B0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13" name="Arc 576">
                    <a:extLst>
                      <a:ext uri="{FF2B5EF4-FFF2-40B4-BE49-F238E27FC236}">
                        <a16:creationId xmlns:a16="http://schemas.microsoft.com/office/drawing/2014/main" id="{DF7E489A-BCFF-FD84-CFCC-F1F9A79D7681}"/>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2014" name="Group 577">
                    <a:extLst>
                      <a:ext uri="{FF2B5EF4-FFF2-40B4-BE49-F238E27FC236}">
                        <a16:creationId xmlns:a16="http://schemas.microsoft.com/office/drawing/2014/main" id="{A65B31AA-1DB6-D3F1-0D07-842CEE1CA0C0}"/>
                      </a:ext>
                    </a:extLst>
                  </p:cNvPr>
                  <p:cNvGrpSpPr>
                    <a:grpSpLocks/>
                  </p:cNvGrpSpPr>
                  <p:nvPr/>
                </p:nvGrpSpPr>
                <p:grpSpPr bwMode="auto">
                  <a:xfrm flipV="1">
                    <a:off x="1649" y="1488"/>
                    <a:ext cx="96" cy="144"/>
                    <a:chOff x="1584" y="1056"/>
                    <a:chExt cx="1104" cy="576"/>
                  </a:xfrm>
                </p:grpSpPr>
                <p:sp>
                  <p:nvSpPr>
                    <p:cNvPr id="32015" name="Arc 578">
                      <a:extLst>
                        <a:ext uri="{FF2B5EF4-FFF2-40B4-BE49-F238E27FC236}">
                          <a16:creationId xmlns:a16="http://schemas.microsoft.com/office/drawing/2014/main" id="{FE630B5E-21CC-D1C2-AC76-FA935E1A9706}"/>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016" name="Arc 579">
                      <a:extLst>
                        <a:ext uri="{FF2B5EF4-FFF2-40B4-BE49-F238E27FC236}">
                          <a16:creationId xmlns:a16="http://schemas.microsoft.com/office/drawing/2014/main" id="{BB732490-67A0-A758-734C-7D2A124FC2C4}"/>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2007" name="Group 580">
                <a:extLst>
                  <a:ext uri="{FF2B5EF4-FFF2-40B4-BE49-F238E27FC236}">
                    <a16:creationId xmlns:a16="http://schemas.microsoft.com/office/drawing/2014/main" id="{EDE4D706-A1D5-A650-4FA4-760DADE48B5E}"/>
                  </a:ext>
                </a:extLst>
              </p:cNvPr>
              <p:cNvGrpSpPr>
                <a:grpSpLocks/>
              </p:cNvGrpSpPr>
              <p:nvPr/>
            </p:nvGrpSpPr>
            <p:grpSpPr bwMode="auto">
              <a:xfrm>
                <a:off x="1585" y="1632"/>
                <a:ext cx="47" cy="480"/>
                <a:chOff x="3024" y="528"/>
                <a:chExt cx="144" cy="864"/>
              </a:xfrm>
            </p:grpSpPr>
            <p:sp>
              <p:nvSpPr>
                <p:cNvPr id="32008" name="Line 581">
                  <a:extLst>
                    <a:ext uri="{FF2B5EF4-FFF2-40B4-BE49-F238E27FC236}">
                      <a16:creationId xmlns:a16="http://schemas.microsoft.com/office/drawing/2014/main" id="{C045C745-30A0-D00A-3951-E832F87FC1AF}"/>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09" name="Arc 582">
                  <a:extLst>
                    <a:ext uri="{FF2B5EF4-FFF2-40B4-BE49-F238E27FC236}">
                      <a16:creationId xmlns:a16="http://schemas.microsoft.com/office/drawing/2014/main" id="{97FBB86B-26EB-6E3D-A259-CAFEA4129348}"/>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31982" name="Line 583">
              <a:extLst>
                <a:ext uri="{FF2B5EF4-FFF2-40B4-BE49-F238E27FC236}">
                  <a16:creationId xmlns:a16="http://schemas.microsoft.com/office/drawing/2014/main" id="{43E9CD98-923D-3ECB-D6BE-D513D5462C72}"/>
                </a:ext>
              </a:extLst>
            </p:cNvPr>
            <p:cNvSpPr>
              <a:spLocks noChangeShapeType="1"/>
            </p:cNvSpPr>
            <p:nvPr/>
          </p:nvSpPr>
          <p:spPr bwMode="auto">
            <a:xfrm flipH="1">
              <a:off x="4608" y="2535"/>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83" name="Line 584">
              <a:extLst>
                <a:ext uri="{FF2B5EF4-FFF2-40B4-BE49-F238E27FC236}">
                  <a16:creationId xmlns:a16="http://schemas.microsoft.com/office/drawing/2014/main" id="{20F612C1-3E71-0CDF-2435-D753167AB4F9}"/>
                </a:ext>
              </a:extLst>
            </p:cNvPr>
            <p:cNvSpPr>
              <a:spLocks noChangeShapeType="1"/>
            </p:cNvSpPr>
            <p:nvPr/>
          </p:nvSpPr>
          <p:spPr bwMode="auto">
            <a:xfrm flipH="1">
              <a:off x="4608" y="1749"/>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984" name="Group 585">
              <a:extLst>
                <a:ext uri="{FF2B5EF4-FFF2-40B4-BE49-F238E27FC236}">
                  <a16:creationId xmlns:a16="http://schemas.microsoft.com/office/drawing/2014/main" id="{C6CD142D-98DE-9010-7BCD-3B8491444148}"/>
                </a:ext>
              </a:extLst>
            </p:cNvPr>
            <p:cNvGrpSpPr>
              <a:grpSpLocks/>
            </p:cNvGrpSpPr>
            <p:nvPr/>
          </p:nvGrpSpPr>
          <p:grpSpPr bwMode="auto">
            <a:xfrm>
              <a:off x="4704" y="1767"/>
              <a:ext cx="576" cy="768"/>
              <a:chOff x="1344" y="576"/>
              <a:chExt cx="288" cy="768"/>
            </a:xfrm>
          </p:grpSpPr>
          <p:grpSp>
            <p:nvGrpSpPr>
              <p:cNvPr id="32001" name="Group 586">
                <a:extLst>
                  <a:ext uri="{FF2B5EF4-FFF2-40B4-BE49-F238E27FC236}">
                    <a16:creationId xmlns:a16="http://schemas.microsoft.com/office/drawing/2014/main" id="{1EEDE0F6-0C53-5BA8-FCAE-B23AD8AB5AE8}"/>
                  </a:ext>
                </a:extLst>
              </p:cNvPr>
              <p:cNvGrpSpPr>
                <a:grpSpLocks/>
              </p:cNvGrpSpPr>
              <p:nvPr/>
            </p:nvGrpSpPr>
            <p:grpSpPr bwMode="auto">
              <a:xfrm>
                <a:off x="1344" y="864"/>
                <a:ext cx="288" cy="192"/>
                <a:chOff x="912" y="864"/>
                <a:chExt cx="288" cy="192"/>
              </a:xfrm>
            </p:grpSpPr>
            <p:sp>
              <p:nvSpPr>
                <p:cNvPr id="32004" name="Line 587">
                  <a:extLst>
                    <a:ext uri="{FF2B5EF4-FFF2-40B4-BE49-F238E27FC236}">
                      <a16:creationId xmlns:a16="http://schemas.microsoft.com/office/drawing/2014/main" id="{B3E1DA45-1635-F30C-A1A7-5F59B9848EA8}"/>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05" name="Line 588">
                  <a:extLst>
                    <a:ext uri="{FF2B5EF4-FFF2-40B4-BE49-F238E27FC236}">
                      <a16:creationId xmlns:a16="http://schemas.microsoft.com/office/drawing/2014/main" id="{C46317B7-4D8D-4C40-3230-0DD8FE483ECA}"/>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2002" name="Line 589">
                <a:extLst>
                  <a:ext uri="{FF2B5EF4-FFF2-40B4-BE49-F238E27FC236}">
                    <a16:creationId xmlns:a16="http://schemas.microsoft.com/office/drawing/2014/main" id="{FE2EBF9E-097D-8120-9128-6BAAD5EBAEAD}"/>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03" name="Line 590">
                <a:extLst>
                  <a:ext uri="{FF2B5EF4-FFF2-40B4-BE49-F238E27FC236}">
                    <a16:creationId xmlns:a16="http://schemas.microsoft.com/office/drawing/2014/main" id="{B31CFE25-2AAF-2EED-BBAE-E6B9216A21D7}"/>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85" name="Group 591">
              <a:extLst>
                <a:ext uri="{FF2B5EF4-FFF2-40B4-BE49-F238E27FC236}">
                  <a16:creationId xmlns:a16="http://schemas.microsoft.com/office/drawing/2014/main" id="{A8915B10-525B-F43D-662A-B4DC42D05252}"/>
                </a:ext>
              </a:extLst>
            </p:cNvPr>
            <p:cNvGrpSpPr>
              <a:grpSpLocks/>
            </p:cNvGrpSpPr>
            <p:nvPr/>
          </p:nvGrpSpPr>
          <p:grpSpPr bwMode="auto">
            <a:xfrm>
              <a:off x="4800" y="2055"/>
              <a:ext cx="384" cy="192"/>
              <a:chOff x="1296" y="2304"/>
              <a:chExt cx="384" cy="192"/>
            </a:xfrm>
          </p:grpSpPr>
          <p:sp>
            <p:nvSpPr>
              <p:cNvPr id="31998" name="Line 592">
                <a:extLst>
                  <a:ext uri="{FF2B5EF4-FFF2-40B4-BE49-F238E27FC236}">
                    <a16:creationId xmlns:a16="http://schemas.microsoft.com/office/drawing/2014/main" id="{323A7B72-16EE-EFAD-8B64-052AF142FEFD}"/>
                  </a:ext>
                </a:extLst>
              </p:cNvPr>
              <p:cNvSpPr>
                <a:spLocks noChangeShapeType="1"/>
              </p:cNvSpPr>
              <p:nvPr/>
            </p:nvSpPr>
            <p:spPr bwMode="auto">
              <a:xfrm flipV="1">
                <a:off x="1488"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99" name="Line 593">
                <a:extLst>
                  <a:ext uri="{FF2B5EF4-FFF2-40B4-BE49-F238E27FC236}">
                    <a16:creationId xmlns:a16="http://schemas.microsoft.com/office/drawing/2014/main" id="{23778E02-7594-CD48-F676-5ADBA6EF088D}"/>
                  </a:ext>
                </a:extLst>
              </p:cNvPr>
              <p:cNvSpPr>
                <a:spLocks noChangeShapeType="1"/>
              </p:cNvSpPr>
              <p:nvPr/>
            </p:nvSpPr>
            <p:spPr bwMode="auto">
              <a:xfrm flipV="1">
                <a:off x="1296"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000" name="Line 594">
                <a:extLst>
                  <a:ext uri="{FF2B5EF4-FFF2-40B4-BE49-F238E27FC236}">
                    <a16:creationId xmlns:a16="http://schemas.microsoft.com/office/drawing/2014/main" id="{898E295A-C294-9B0A-8E48-6C4403DFCD33}"/>
                  </a:ext>
                </a:extLst>
              </p:cNvPr>
              <p:cNvSpPr>
                <a:spLocks noChangeShapeType="1"/>
              </p:cNvSpPr>
              <p:nvPr/>
            </p:nvSpPr>
            <p:spPr bwMode="auto">
              <a:xfrm flipV="1">
                <a:off x="1680"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86" name="Group 866">
              <a:extLst>
                <a:ext uri="{FF2B5EF4-FFF2-40B4-BE49-F238E27FC236}">
                  <a16:creationId xmlns:a16="http://schemas.microsoft.com/office/drawing/2014/main" id="{C9049137-0F82-1884-C162-5651E7252CD1}"/>
                </a:ext>
              </a:extLst>
            </p:cNvPr>
            <p:cNvGrpSpPr>
              <a:grpSpLocks/>
            </p:cNvGrpSpPr>
            <p:nvPr/>
          </p:nvGrpSpPr>
          <p:grpSpPr bwMode="auto">
            <a:xfrm>
              <a:off x="4032" y="1911"/>
              <a:ext cx="480" cy="480"/>
              <a:chOff x="4032" y="1911"/>
              <a:chExt cx="480" cy="480"/>
            </a:xfrm>
          </p:grpSpPr>
          <p:sp>
            <p:nvSpPr>
              <p:cNvPr id="31990" name="Oval 596">
                <a:extLst>
                  <a:ext uri="{FF2B5EF4-FFF2-40B4-BE49-F238E27FC236}">
                    <a16:creationId xmlns:a16="http://schemas.microsoft.com/office/drawing/2014/main" id="{D64611E0-5FE0-D0E5-3D22-C4B736D1A0BF}"/>
                  </a:ext>
                </a:extLst>
              </p:cNvPr>
              <p:cNvSpPr>
                <a:spLocks noChangeArrowheads="1"/>
              </p:cNvSpPr>
              <p:nvPr/>
            </p:nvSpPr>
            <p:spPr bwMode="auto">
              <a:xfrm>
                <a:off x="4032" y="1911"/>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991" name="Line 597">
                <a:extLst>
                  <a:ext uri="{FF2B5EF4-FFF2-40B4-BE49-F238E27FC236}">
                    <a16:creationId xmlns:a16="http://schemas.microsoft.com/office/drawing/2014/main" id="{7FA3C108-9EA5-7C33-6EB0-D72E7BCD4111}"/>
                  </a:ext>
                </a:extLst>
              </p:cNvPr>
              <p:cNvSpPr>
                <a:spLocks noChangeShapeType="1"/>
              </p:cNvSpPr>
              <p:nvPr/>
            </p:nvSpPr>
            <p:spPr bwMode="auto">
              <a:xfrm rot="5400000" flipH="1" flipV="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92" name="Oval 598">
                <a:extLst>
                  <a:ext uri="{FF2B5EF4-FFF2-40B4-BE49-F238E27FC236}">
                    <a16:creationId xmlns:a16="http://schemas.microsoft.com/office/drawing/2014/main" id="{9F9E6F47-FC34-0183-3F0F-15979D8678B2}"/>
                  </a:ext>
                </a:extLst>
              </p:cNvPr>
              <p:cNvSpPr>
                <a:spLocks noChangeArrowheads="1"/>
              </p:cNvSpPr>
              <p:nvPr/>
            </p:nvSpPr>
            <p:spPr bwMode="auto">
              <a:xfrm flipH="1">
                <a:off x="4128" y="1959"/>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993" name="Line 599">
                <a:extLst>
                  <a:ext uri="{FF2B5EF4-FFF2-40B4-BE49-F238E27FC236}">
                    <a16:creationId xmlns:a16="http://schemas.microsoft.com/office/drawing/2014/main" id="{5A69C59C-7965-2A93-0FA9-1F074707CE2C}"/>
                  </a:ext>
                </a:extLst>
              </p:cNvPr>
              <p:cNvSpPr>
                <a:spLocks noChangeShapeType="1"/>
              </p:cNvSpPr>
              <p:nvPr/>
            </p:nvSpPr>
            <p:spPr bwMode="auto">
              <a:xfrm rot="5400000" flipH="1" flipV="1">
                <a:off x="4104"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94" name="Oval 601">
                <a:extLst>
                  <a:ext uri="{FF2B5EF4-FFF2-40B4-BE49-F238E27FC236}">
                    <a16:creationId xmlns:a16="http://schemas.microsoft.com/office/drawing/2014/main" id="{170DDA19-FEB7-1191-29D0-7F5C3CA301E4}"/>
                  </a:ext>
                </a:extLst>
              </p:cNvPr>
              <p:cNvSpPr>
                <a:spLocks noChangeArrowheads="1"/>
              </p:cNvSpPr>
              <p:nvPr/>
            </p:nvSpPr>
            <p:spPr bwMode="auto">
              <a:xfrm flipH="1">
                <a:off x="4272" y="1911"/>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995" name="Line 602">
                <a:extLst>
                  <a:ext uri="{FF2B5EF4-FFF2-40B4-BE49-F238E27FC236}">
                    <a16:creationId xmlns:a16="http://schemas.microsoft.com/office/drawing/2014/main" id="{265690BF-DEE9-44AA-61BC-74A7A52D051E}"/>
                  </a:ext>
                </a:extLst>
              </p:cNvPr>
              <p:cNvSpPr>
                <a:spLocks noChangeShapeType="1"/>
              </p:cNvSpPr>
              <p:nvPr/>
            </p:nvSpPr>
            <p:spPr bwMode="auto">
              <a:xfrm rot="16200000" flipV="1">
                <a:off x="448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96" name="Oval 603">
                <a:extLst>
                  <a:ext uri="{FF2B5EF4-FFF2-40B4-BE49-F238E27FC236}">
                    <a16:creationId xmlns:a16="http://schemas.microsoft.com/office/drawing/2014/main" id="{F285F693-A04C-40ED-9772-27662DD34046}"/>
                  </a:ext>
                </a:extLst>
              </p:cNvPr>
              <p:cNvSpPr>
                <a:spLocks noChangeArrowheads="1"/>
              </p:cNvSpPr>
              <p:nvPr/>
            </p:nvSpPr>
            <p:spPr bwMode="auto">
              <a:xfrm>
                <a:off x="4320" y="1959"/>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997" name="Line 604">
                <a:extLst>
                  <a:ext uri="{FF2B5EF4-FFF2-40B4-BE49-F238E27FC236}">
                    <a16:creationId xmlns:a16="http://schemas.microsoft.com/office/drawing/2014/main" id="{7D2EA6D1-1E07-CEB1-4DE4-9054870F3CC5}"/>
                  </a:ext>
                </a:extLst>
              </p:cNvPr>
              <p:cNvSpPr>
                <a:spLocks noChangeShapeType="1"/>
              </p:cNvSpPr>
              <p:nvPr/>
            </p:nvSpPr>
            <p:spPr bwMode="auto">
              <a:xfrm rot="16200000" flipV="1">
                <a:off x="439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987" name="Text Box 605">
              <a:extLst>
                <a:ext uri="{FF2B5EF4-FFF2-40B4-BE49-F238E27FC236}">
                  <a16:creationId xmlns:a16="http://schemas.microsoft.com/office/drawing/2014/main" id="{2A46EECD-7286-F5F9-0438-455404DD3DBB}"/>
                </a:ext>
              </a:extLst>
            </p:cNvPr>
            <p:cNvSpPr txBox="1">
              <a:spLocks noChangeArrowheads="1"/>
            </p:cNvSpPr>
            <p:nvPr/>
          </p:nvSpPr>
          <p:spPr bwMode="auto">
            <a:xfrm>
              <a:off x="3984" y="168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L</a:t>
              </a:r>
            </a:p>
          </p:txBody>
        </p:sp>
        <p:sp>
          <p:nvSpPr>
            <p:cNvPr id="31988" name="Rectangle 685">
              <a:extLst>
                <a:ext uri="{FF2B5EF4-FFF2-40B4-BE49-F238E27FC236}">
                  <a16:creationId xmlns:a16="http://schemas.microsoft.com/office/drawing/2014/main" id="{8C3084B2-8136-3D35-1CA3-C6FC3221F9E2}"/>
                </a:ext>
              </a:extLst>
            </p:cNvPr>
            <p:cNvSpPr>
              <a:spLocks noChangeArrowheads="1"/>
            </p:cNvSpPr>
            <p:nvPr/>
          </p:nvSpPr>
          <p:spPr bwMode="auto">
            <a:xfrm>
              <a:off x="4656" y="2208"/>
              <a:ext cx="6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a:t>
              </a:r>
            </a:p>
          </p:txBody>
        </p:sp>
        <p:sp>
          <p:nvSpPr>
            <p:cNvPr id="31989" name="Rectangle 689">
              <a:extLst>
                <a:ext uri="{FF2B5EF4-FFF2-40B4-BE49-F238E27FC236}">
                  <a16:creationId xmlns:a16="http://schemas.microsoft.com/office/drawing/2014/main" id="{814A918C-B363-9186-D253-899322008D3C}"/>
                </a:ext>
              </a:extLst>
            </p:cNvPr>
            <p:cNvSpPr>
              <a:spLocks noChangeArrowheads="1"/>
            </p:cNvSpPr>
            <p:nvPr/>
          </p:nvSpPr>
          <p:spPr bwMode="auto">
            <a:xfrm>
              <a:off x="4656" y="1872"/>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a:t>
              </a:r>
            </a:p>
          </p:txBody>
        </p:sp>
      </p:grpSp>
      <p:grpSp>
        <p:nvGrpSpPr>
          <p:cNvPr id="37729" name="Group 865">
            <a:extLst>
              <a:ext uri="{FF2B5EF4-FFF2-40B4-BE49-F238E27FC236}">
                <a16:creationId xmlns:a16="http://schemas.microsoft.com/office/drawing/2014/main" id="{5A8E06D3-2188-D41E-E50C-0BEF993A8DE7}"/>
              </a:ext>
            </a:extLst>
          </p:cNvPr>
          <p:cNvGrpSpPr>
            <a:grpSpLocks/>
          </p:cNvGrpSpPr>
          <p:nvPr/>
        </p:nvGrpSpPr>
        <p:grpSpPr bwMode="auto">
          <a:xfrm>
            <a:off x="762000" y="2667000"/>
            <a:ext cx="2362200" cy="1371600"/>
            <a:chOff x="480" y="1680"/>
            <a:chExt cx="1488" cy="864"/>
          </a:xfrm>
        </p:grpSpPr>
        <p:sp>
          <p:nvSpPr>
            <p:cNvPr id="31904" name="Text Box 387">
              <a:extLst>
                <a:ext uri="{FF2B5EF4-FFF2-40B4-BE49-F238E27FC236}">
                  <a16:creationId xmlns:a16="http://schemas.microsoft.com/office/drawing/2014/main" id="{10D9B2D3-803C-2B07-D0D6-1352FA6FEF8D}"/>
                </a:ext>
              </a:extLst>
            </p:cNvPr>
            <p:cNvSpPr txBox="1">
              <a:spLocks noChangeArrowheads="1"/>
            </p:cNvSpPr>
            <p:nvPr/>
          </p:nvSpPr>
          <p:spPr bwMode="auto">
            <a:xfrm>
              <a:off x="1728" y="206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C</a:t>
              </a:r>
            </a:p>
          </p:txBody>
        </p:sp>
        <p:grpSp>
          <p:nvGrpSpPr>
            <p:cNvPr id="31905" name="Group 388">
              <a:extLst>
                <a:ext uri="{FF2B5EF4-FFF2-40B4-BE49-F238E27FC236}">
                  <a16:creationId xmlns:a16="http://schemas.microsoft.com/office/drawing/2014/main" id="{3FBD5D65-73E5-A936-E41D-19012DAE665C}"/>
                </a:ext>
              </a:extLst>
            </p:cNvPr>
            <p:cNvGrpSpPr>
              <a:grpSpLocks/>
            </p:cNvGrpSpPr>
            <p:nvPr/>
          </p:nvGrpSpPr>
          <p:grpSpPr bwMode="auto">
            <a:xfrm>
              <a:off x="672" y="1758"/>
              <a:ext cx="816" cy="786"/>
              <a:chOff x="2448" y="558"/>
              <a:chExt cx="816" cy="786"/>
            </a:xfrm>
          </p:grpSpPr>
          <p:grpSp>
            <p:nvGrpSpPr>
              <p:cNvPr id="31929" name="Group 389">
                <a:extLst>
                  <a:ext uri="{FF2B5EF4-FFF2-40B4-BE49-F238E27FC236}">
                    <a16:creationId xmlns:a16="http://schemas.microsoft.com/office/drawing/2014/main" id="{8692F753-1CCF-7C4B-A512-57CD0BA4236D}"/>
                  </a:ext>
                </a:extLst>
              </p:cNvPr>
              <p:cNvGrpSpPr>
                <a:grpSpLocks/>
              </p:cNvGrpSpPr>
              <p:nvPr/>
            </p:nvGrpSpPr>
            <p:grpSpPr bwMode="auto">
              <a:xfrm rot="-5400000">
                <a:off x="2295" y="711"/>
                <a:ext cx="786" cy="480"/>
                <a:chOff x="502" y="1632"/>
                <a:chExt cx="786" cy="480"/>
              </a:xfrm>
            </p:grpSpPr>
            <p:grpSp>
              <p:nvGrpSpPr>
                <p:cNvPr id="31932" name="Group 390">
                  <a:extLst>
                    <a:ext uri="{FF2B5EF4-FFF2-40B4-BE49-F238E27FC236}">
                      <a16:creationId xmlns:a16="http://schemas.microsoft.com/office/drawing/2014/main" id="{4FFD8EB7-396B-18AB-A6F8-D47F7CAB061D}"/>
                    </a:ext>
                  </a:extLst>
                </p:cNvPr>
                <p:cNvGrpSpPr>
                  <a:grpSpLocks/>
                </p:cNvGrpSpPr>
                <p:nvPr/>
              </p:nvGrpSpPr>
              <p:grpSpPr bwMode="auto">
                <a:xfrm>
                  <a:off x="502" y="1632"/>
                  <a:ext cx="506" cy="480"/>
                  <a:chOff x="492" y="1632"/>
                  <a:chExt cx="506" cy="480"/>
                </a:xfrm>
              </p:grpSpPr>
              <p:grpSp>
                <p:nvGrpSpPr>
                  <p:cNvPr id="31950" name="Group 391">
                    <a:extLst>
                      <a:ext uri="{FF2B5EF4-FFF2-40B4-BE49-F238E27FC236}">
                        <a16:creationId xmlns:a16="http://schemas.microsoft.com/office/drawing/2014/main" id="{19FE3BC4-D6AD-F35C-6008-7110F8672958}"/>
                      </a:ext>
                    </a:extLst>
                  </p:cNvPr>
                  <p:cNvGrpSpPr>
                    <a:grpSpLocks/>
                  </p:cNvGrpSpPr>
                  <p:nvPr/>
                </p:nvGrpSpPr>
                <p:grpSpPr bwMode="auto">
                  <a:xfrm>
                    <a:off x="540" y="1632"/>
                    <a:ext cx="230" cy="192"/>
                    <a:chOff x="1596" y="1872"/>
                    <a:chExt cx="456" cy="336"/>
                  </a:xfrm>
                </p:grpSpPr>
                <p:grpSp>
                  <p:nvGrpSpPr>
                    <p:cNvPr id="31967" name="Group 392">
                      <a:extLst>
                        <a:ext uri="{FF2B5EF4-FFF2-40B4-BE49-F238E27FC236}">
                          <a16:creationId xmlns:a16="http://schemas.microsoft.com/office/drawing/2014/main" id="{246E7328-3A09-D83B-6CF7-5F508DFC54AB}"/>
                        </a:ext>
                      </a:extLst>
                    </p:cNvPr>
                    <p:cNvGrpSpPr>
                      <a:grpSpLocks/>
                    </p:cNvGrpSpPr>
                    <p:nvPr/>
                  </p:nvGrpSpPr>
                  <p:grpSpPr bwMode="auto">
                    <a:xfrm>
                      <a:off x="1596" y="1872"/>
                      <a:ext cx="228" cy="336"/>
                      <a:chOff x="1584" y="1296"/>
                      <a:chExt cx="228" cy="336"/>
                    </a:xfrm>
                  </p:grpSpPr>
                  <p:sp>
                    <p:nvSpPr>
                      <p:cNvPr id="31974" name="Arc 393">
                        <a:extLst>
                          <a:ext uri="{FF2B5EF4-FFF2-40B4-BE49-F238E27FC236}">
                            <a16:creationId xmlns:a16="http://schemas.microsoft.com/office/drawing/2014/main" id="{C5E5A62D-CD19-7A02-6E74-DF1D9B46219C}"/>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75" name="Arc 394">
                        <a:extLst>
                          <a:ext uri="{FF2B5EF4-FFF2-40B4-BE49-F238E27FC236}">
                            <a16:creationId xmlns:a16="http://schemas.microsoft.com/office/drawing/2014/main" id="{5968D724-E97F-DE2D-BF60-5DA5D14BB6D5}"/>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976" name="Group 395">
                        <a:extLst>
                          <a:ext uri="{FF2B5EF4-FFF2-40B4-BE49-F238E27FC236}">
                            <a16:creationId xmlns:a16="http://schemas.microsoft.com/office/drawing/2014/main" id="{0BB09634-B83D-E534-9A86-BA000849797E}"/>
                          </a:ext>
                        </a:extLst>
                      </p:cNvPr>
                      <p:cNvGrpSpPr>
                        <a:grpSpLocks/>
                      </p:cNvGrpSpPr>
                      <p:nvPr/>
                    </p:nvGrpSpPr>
                    <p:grpSpPr bwMode="auto">
                      <a:xfrm flipV="1">
                        <a:off x="1649" y="1488"/>
                        <a:ext cx="96" cy="144"/>
                        <a:chOff x="1584" y="1056"/>
                        <a:chExt cx="1104" cy="576"/>
                      </a:xfrm>
                    </p:grpSpPr>
                    <p:sp>
                      <p:nvSpPr>
                        <p:cNvPr id="31977" name="Arc 396">
                          <a:extLst>
                            <a:ext uri="{FF2B5EF4-FFF2-40B4-BE49-F238E27FC236}">
                              <a16:creationId xmlns:a16="http://schemas.microsoft.com/office/drawing/2014/main" id="{EC1E2352-4FD5-EEC2-C95C-7D13E1396C32}"/>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78" name="Arc 397">
                          <a:extLst>
                            <a:ext uri="{FF2B5EF4-FFF2-40B4-BE49-F238E27FC236}">
                              <a16:creationId xmlns:a16="http://schemas.microsoft.com/office/drawing/2014/main" id="{E9B259B9-1C0A-E18F-8BB4-B83FE79481B9}"/>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1968" name="Group 398">
                      <a:extLst>
                        <a:ext uri="{FF2B5EF4-FFF2-40B4-BE49-F238E27FC236}">
                          <a16:creationId xmlns:a16="http://schemas.microsoft.com/office/drawing/2014/main" id="{88BEEA93-AB41-923D-4B88-C111049447D7}"/>
                        </a:ext>
                      </a:extLst>
                    </p:cNvPr>
                    <p:cNvGrpSpPr>
                      <a:grpSpLocks/>
                    </p:cNvGrpSpPr>
                    <p:nvPr/>
                  </p:nvGrpSpPr>
                  <p:grpSpPr bwMode="auto">
                    <a:xfrm>
                      <a:off x="1824" y="1872"/>
                      <a:ext cx="228" cy="336"/>
                      <a:chOff x="1584" y="1296"/>
                      <a:chExt cx="228" cy="336"/>
                    </a:xfrm>
                  </p:grpSpPr>
                  <p:sp>
                    <p:nvSpPr>
                      <p:cNvPr id="31969" name="Arc 399">
                        <a:extLst>
                          <a:ext uri="{FF2B5EF4-FFF2-40B4-BE49-F238E27FC236}">
                            <a16:creationId xmlns:a16="http://schemas.microsoft.com/office/drawing/2014/main" id="{744124F5-8728-4BB3-D5D2-6D290330498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70" name="Arc 400">
                        <a:extLst>
                          <a:ext uri="{FF2B5EF4-FFF2-40B4-BE49-F238E27FC236}">
                            <a16:creationId xmlns:a16="http://schemas.microsoft.com/office/drawing/2014/main" id="{C38D5953-1405-45BB-BF47-B735510C9B19}"/>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971" name="Group 401">
                        <a:extLst>
                          <a:ext uri="{FF2B5EF4-FFF2-40B4-BE49-F238E27FC236}">
                            <a16:creationId xmlns:a16="http://schemas.microsoft.com/office/drawing/2014/main" id="{E9CBD601-2928-8C67-CF2A-2CE9AE8303B3}"/>
                          </a:ext>
                        </a:extLst>
                      </p:cNvPr>
                      <p:cNvGrpSpPr>
                        <a:grpSpLocks/>
                      </p:cNvGrpSpPr>
                      <p:nvPr/>
                    </p:nvGrpSpPr>
                    <p:grpSpPr bwMode="auto">
                      <a:xfrm flipV="1">
                        <a:off x="1649" y="1488"/>
                        <a:ext cx="96" cy="144"/>
                        <a:chOff x="1584" y="1056"/>
                        <a:chExt cx="1104" cy="576"/>
                      </a:xfrm>
                    </p:grpSpPr>
                    <p:sp>
                      <p:nvSpPr>
                        <p:cNvPr id="31972" name="Arc 402">
                          <a:extLst>
                            <a:ext uri="{FF2B5EF4-FFF2-40B4-BE49-F238E27FC236}">
                              <a16:creationId xmlns:a16="http://schemas.microsoft.com/office/drawing/2014/main" id="{46DE4436-36A6-BE99-B9A8-99AFB9B8F04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73" name="Arc 403">
                          <a:extLst>
                            <a:ext uri="{FF2B5EF4-FFF2-40B4-BE49-F238E27FC236}">
                              <a16:creationId xmlns:a16="http://schemas.microsoft.com/office/drawing/2014/main" id="{4625A36B-7D93-56A0-8510-7D5F49952693}"/>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1951" name="Group 404">
                    <a:extLst>
                      <a:ext uri="{FF2B5EF4-FFF2-40B4-BE49-F238E27FC236}">
                        <a16:creationId xmlns:a16="http://schemas.microsoft.com/office/drawing/2014/main" id="{0EFA2F3D-DAD5-5992-373A-4D511C439706}"/>
                      </a:ext>
                    </a:extLst>
                  </p:cNvPr>
                  <p:cNvGrpSpPr>
                    <a:grpSpLocks/>
                  </p:cNvGrpSpPr>
                  <p:nvPr/>
                </p:nvGrpSpPr>
                <p:grpSpPr bwMode="auto">
                  <a:xfrm>
                    <a:off x="492" y="1632"/>
                    <a:ext cx="48" cy="480"/>
                    <a:chOff x="492" y="1632"/>
                    <a:chExt cx="48" cy="480"/>
                  </a:xfrm>
                </p:grpSpPr>
                <p:sp>
                  <p:nvSpPr>
                    <p:cNvPr id="31965" name="Line 405">
                      <a:extLst>
                        <a:ext uri="{FF2B5EF4-FFF2-40B4-BE49-F238E27FC236}">
                          <a16:creationId xmlns:a16="http://schemas.microsoft.com/office/drawing/2014/main" id="{A73D80A3-1A29-FC24-80CE-166C129EEF71}"/>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66" name="Arc 406">
                      <a:extLst>
                        <a:ext uri="{FF2B5EF4-FFF2-40B4-BE49-F238E27FC236}">
                          <a16:creationId xmlns:a16="http://schemas.microsoft.com/office/drawing/2014/main" id="{26EC6208-145A-C897-65A9-F935FA36140F}"/>
                        </a:ext>
                      </a:extLst>
                    </p:cNvPr>
                    <p:cNvSpPr>
                      <a:spLocks/>
                    </p:cNvSpPr>
                    <p:nvPr/>
                  </p:nvSpPr>
                  <p:spPr bwMode="auto">
                    <a:xfrm rot="5400000" flipH="1" flipV="1">
                      <a:off x="473" y="1651"/>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1952" name="Group 407">
                    <a:extLst>
                      <a:ext uri="{FF2B5EF4-FFF2-40B4-BE49-F238E27FC236}">
                        <a16:creationId xmlns:a16="http://schemas.microsoft.com/office/drawing/2014/main" id="{704FD16B-047D-9BAD-43FF-0673C570924B}"/>
                      </a:ext>
                    </a:extLst>
                  </p:cNvPr>
                  <p:cNvGrpSpPr>
                    <a:grpSpLocks/>
                  </p:cNvGrpSpPr>
                  <p:nvPr/>
                </p:nvGrpSpPr>
                <p:grpSpPr bwMode="auto">
                  <a:xfrm>
                    <a:off x="768" y="1632"/>
                    <a:ext cx="230" cy="192"/>
                    <a:chOff x="1596" y="1872"/>
                    <a:chExt cx="456" cy="336"/>
                  </a:xfrm>
                </p:grpSpPr>
                <p:grpSp>
                  <p:nvGrpSpPr>
                    <p:cNvPr id="31953" name="Group 408">
                      <a:extLst>
                        <a:ext uri="{FF2B5EF4-FFF2-40B4-BE49-F238E27FC236}">
                          <a16:creationId xmlns:a16="http://schemas.microsoft.com/office/drawing/2014/main" id="{4A19E2D0-9830-D47A-7C06-8EDA5AC09196}"/>
                        </a:ext>
                      </a:extLst>
                    </p:cNvPr>
                    <p:cNvGrpSpPr>
                      <a:grpSpLocks/>
                    </p:cNvGrpSpPr>
                    <p:nvPr/>
                  </p:nvGrpSpPr>
                  <p:grpSpPr bwMode="auto">
                    <a:xfrm>
                      <a:off x="1596" y="1872"/>
                      <a:ext cx="228" cy="336"/>
                      <a:chOff x="1584" y="1296"/>
                      <a:chExt cx="228" cy="336"/>
                    </a:xfrm>
                  </p:grpSpPr>
                  <p:sp>
                    <p:nvSpPr>
                      <p:cNvPr id="31960" name="Arc 409">
                        <a:extLst>
                          <a:ext uri="{FF2B5EF4-FFF2-40B4-BE49-F238E27FC236}">
                            <a16:creationId xmlns:a16="http://schemas.microsoft.com/office/drawing/2014/main" id="{8D4B8603-778E-39FF-80D2-A6730566F47D}"/>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61" name="Arc 410">
                        <a:extLst>
                          <a:ext uri="{FF2B5EF4-FFF2-40B4-BE49-F238E27FC236}">
                            <a16:creationId xmlns:a16="http://schemas.microsoft.com/office/drawing/2014/main" id="{73F0B8EF-D0F2-998F-4A78-8D692D187EED}"/>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962" name="Group 411">
                        <a:extLst>
                          <a:ext uri="{FF2B5EF4-FFF2-40B4-BE49-F238E27FC236}">
                            <a16:creationId xmlns:a16="http://schemas.microsoft.com/office/drawing/2014/main" id="{00755C71-13A5-81CB-F742-07C73D07D9F6}"/>
                          </a:ext>
                        </a:extLst>
                      </p:cNvPr>
                      <p:cNvGrpSpPr>
                        <a:grpSpLocks/>
                      </p:cNvGrpSpPr>
                      <p:nvPr/>
                    </p:nvGrpSpPr>
                    <p:grpSpPr bwMode="auto">
                      <a:xfrm flipV="1">
                        <a:off x="1649" y="1488"/>
                        <a:ext cx="96" cy="144"/>
                        <a:chOff x="1584" y="1056"/>
                        <a:chExt cx="1104" cy="576"/>
                      </a:xfrm>
                    </p:grpSpPr>
                    <p:sp>
                      <p:nvSpPr>
                        <p:cNvPr id="31963" name="Arc 412">
                          <a:extLst>
                            <a:ext uri="{FF2B5EF4-FFF2-40B4-BE49-F238E27FC236}">
                              <a16:creationId xmlns:a16="http://schemas.microsoft.com/office/drawing/2014/main" id="{08D09BCF-91E0-1174-C480-87C7D18ED0F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64" name="Arc 413">
                          <a:extLst>
                            <a:ext uri="{FF2B5EF4-FFF2-40B4-BE49-F238E27FC236}">
                              <a16:creationId xmlns:a16="http://schemas.microsoft.com/office/drawing/2014/main" id="{F1DFBF2E-88DE-6BCD-A421-2C427AD6CB62}"/>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1954" name="Group 414">
                      <a:extLst>
                        <a:ext uri="{FF2B5EF4-FFF2-40B4-BE49-F238E27FC236}">
                          <a16:creationId xmlns:a16="http://schemas.microsoft.com/office/drawing/2014/main" id="{1A34EF56-97B4-D07A-A4C7-76989C18B76A}"/>
                        </a:ext>
                      </a:extLst>
                    </p:cNvPr>
                    <p:cNvGrpSpPr>
                      <a:grpSpLocks/>
                    </p:cNvGrpSpPr>
                    <p:nvPr/>
                  </p:nvGrpSpPr>
                  <p:grpSpPr bwMode="auto">
                    <a:xfrm>
                      <a:off x="1824" y="1872"/>
                      <a:ext cx="228" cy="336"/>
                      <a:chOff x="1584" y="1296"/>
                      <a:chExt cx="228" cy="336"/>
                    </a:xfrm>
                  </p:grpSpPr>
                  <p:sp>
                    <p:nvSpPr>
                      <p:cNvPr id="31955" name="Arc 415">
                        <a:extLst>
                          <a:ext uri="{FF2B5EF4-FFF2-40B4-BE49-F238E27FC236}">
                            <a16:creationId xmlns:a16="http://schemas.microsoft.com/office/drawing/2014/main" id="{061CBF91-42C8-0657-E852-FF641ACEA6BB}"/>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56" name="Arc 416">
                        <a:extLst>
                          <a:ext uri="{FF2B5EF4-FFF2-40B4-BE49-F238E27FC236}">
                            <a16:creationId xmlns:a16="http://schemas.microsoft.com/office/drawing/2014/main" id="{CB7923A0-2D10-E1E1-56B9-399F50D7ECE7}"/>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957" name="Group 417">
                        <a:extLst>
                          <a:ext uri="{FF2B5EF4-FFF2-40B4-BE49-F238E27FC236}">
                            <a16:creationId xmlns:a16="http://schemas.microsoft.com/office/drawing/2014/main" id="{1F246827-3A43-F3BE-BC1B-8A2AE2A20D0E}"/>
                          </a:ext>
                        </a:extLst>
                      </p:cNvPr>
                      <p:cNvGrpSpPr>
                        <a:grpSpLocks/>
                      </p:cNvGrpSpPr>
                      <p:nvPr/>
                    </p:nvGrpSpPr>
                    <p:grpSpPr bwMode="auto">
                      <a:xfrm flipV="1">
                        <a:off x="1649" y="1488"/>
                        <a:ext cx="96" cy="144"/>
                        <a:chOff x="1584" y="1056"/>
                        <a:chExt cx="1104" cy="576"/>
                      </a:xfrm>
                    </p:grpSpPr>
                    <p:sp>
                      <p:nvSpPr>
                        <p:cNvPr id="31958" name="Arc 418">
                          <a:extLst>
                            <a:ext uri="{FF2B5EF4-FFF2-40B4-BE49-F238E27FC236}">
                              <a16:creationId xmlns:a16="http://schemas.microsoft.com/office/drawing/2014/main" id="{96849D05-0679-D209-BCC1-867BC6EC9AA0}"/>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59" name="Arc 419">
                          <a:extLst>
                            <a:ext uri="{FF2B5EF4-FFF2-40B4-BE49-F238E27FC236}">
                              <a16:creationId xmlns:a16="http://schemas.microsoft.com/office/drawing/2014/main" id="{ED041649-08F4-62CF-29FA-B0EC0CD3AE6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1933" name="Group 420">
                  <a:extLst>
                    <a:ext uri="{FF2B5EF4-FFF2-40B4-BE49-F238E27FC236}">
                      <a16:creationId xmlns:a16="http://schemas.microsoft.com/office/drawing/2014/main" id="{E40B6A6B-17A0-F75D-0B67-D01BBEA0658D}"/>
                    </a:ext>
                  </a:extLst>
                </p:cNvPr>
                <p:cNvGrpSpPr>
                  <a:grpSpLocks/>
                </p:cNvGrpSpPr>
                <p:nvPr/>
              </p:nvGrpSpPr>
              <p:grpSpPr bwMode="auto">
                <a:xfrm>
                  <a:off x="1008" y="1632"/>
                  <a:ext cx="280" cy="480"/>
                  <a:chOff x="1352" y="1632"/>
                  <a:chExt cx="280" cy="480"/>
                </a:xfrm>
              </p:grpSpPr>
              <p:grpSp>
                <p:nvGrpSpPr>
                  <p:cNvPr id="31934" name="Group 421">
                    <a:extLst>
                      <a:ext uri="{FF2B5EF4-FFF2-40B4-BE49-F238E27FC236}">
                        <a16:creationId xmlns:a16="http://schemas.microsoft.com/office/drawing/2014/main" id="{32F5D470-70E4-A5B8-9E64-1CD77A6F84B0}"/>
                      </a:ext>
                    </a:extLst>
                  </p:cNvPr>
                  <p:cNvGrpSpPr>
                    <a:grpSpLocks/>
                  </p:cNvGrpSpPr>
                  <p:nvPr/>
                </p:nvGrpSpPr>
                <p:grpSpPr bwMode="auto">
                  <a:xfrm>
                    <a:off x="1352" y="1632"/>
                    <a:ext cx="230" cy="192"/>
                    <a:chOff x="1596" y="1872"/>
                    <a:chExt cx="456" cy="336"/>
                  </a:xfrm>
                </p:grpSpPr>
                <p:grpSp>
                  <p:nvGrpSpPr>
                    <p:cNvPr id="31938" name="Group 422">
                      <a:extLst>
                        <a:ext uri="{FF2B5EF4-FFF2-40B4-BE49-F238E27FC236}">
                          <a16:creationId xmlns:a16="http://schemas.microsoft.com/office/drawing/2014/main" id="{FF2B01FE-D42F-0FBC-4DAF-BC6253D63ED2}"/>
                        </a:ext>
                      </a:extLst>
                    </p:cNvPr>
                    <p:cNvGrpSpPr>
                      <a:grpSpLocks/>
                    </p:cNvGrpSpPr>
                    <p:nvPr/>
                  </p:nvGrpSpPr>
                  <p:grpSpPr bwMode="auto">
                    <a:xfrm>
                      <a:off x="1596" y="1872"/>
                      <a:ext cx="228" cy="336"/>
                      <a:chOff x="1584" y="1296"/>
                      <a:chExt cx="228" cy="336"/>
                    </a:xfrm>
                  </p:grpSpPr>
                  <p:sp>
                    <p:nvSpPr>
                      <p:cNvPr id="31945" name="Arc 423">
                        <a:extLst>
                          <a:ext uri="{FF2B5EF4-FFF2-40B4-BE49-F238E27FC236}">
                            <a16:creationId xmlns:a16="http://schemas.microsoft.com/office/drawing/2014/main" id="{8F9E3A7F-F11F-6911-87EB-DA5DF23B7775}"/>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46" name="Arc 424">
                        <a:extLst>
                          <a:ext uri="{FF2B5EF4-FFF2-40B4-BE49-F238E27FC236}">
                            <a16:creationId xmlns:a16="http://schemas.microsoft.com/office/drawing/2014/main" id="{09AABC99-FA0C-7B01-582D-EA7377F45C88}"/>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947" name="Group 425">
                        <a:extLst>
                          <a:ext uri="{FF2B5EF4-FFF2-40B4-BE49-F238E27FC236}">
                            <a16:creationId xmlns:a16="http://schemas.microsoft.com/office/drawing/2014/main" id="{88A7B00D-77F2-C404-B0FA-59DB2118A7EA}"/>
                          </a:ext>
                        </a:extLst>
                      </p:cNvPr>
                      <p:cNvGrpSpPr>
                        <a:grpSpLocks/>
                      </p:cNvGrpSpPr>
                      <p:nvPr/>
                    </p:nvGrpSpPr>
                    <p:grpSpPr bwMode="auto">
                      <a:xfrm flipV="1">
                        <a:off x="1649" y="1488"/>
                        <a:ext cx="96" cy="144"/>
                        <a:chOff x="1584" y="1056"/>
                        <a:chExt cx="1104" cy="576"/>
                      </a:xfrm>
                    </p:grpSpPr>
                    <p:sp>
                      <p:nvSpPr>
                        <p:cNvPr id="31948" name="Arc 426">
                          <a:extLst>
                            <a:ext uri="{FF2B5EF4-FFF2-40B4-BE49-F238E27FC236}">
                              <a16:creationId xmlns:a16="http://schemas.microsoft.com/office/drawing/2014/main" id="{C565CA93-C74E-72FB-82EF-1272E307FD9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49" name="Arc 427">
                          <a:extLst>
                            <a:ext uri="{FF2B5EF4-FFF2-40B4-BE49-F238E27FC236}">
                              <a16:creationId xmlns:a16="http://schemas.microsoft.com/office/drawing/2014/main" id="{9FAC68FA-410F-399F-D252-56C9EF9BC5E6}"/>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1939" name="Group 428">
                      <a:extLst>
                        <a:ext uri="{FF2B5EF4-FFF2-40B4-BE49-F238E27FC236}">
                          <a16:creationId xmlns:a16="http://schemas.microsoft.com/office/drawing/2014/main" id="{BB62EB6E-62AC-032A-A3B3-3C9BA79B7389}"/>
                        </a:ext>
                      </a:extLst>
                    </p:cNvPr>
                    <p:cNvGrpSpPr>
                      <a:grpSpLocks/>
                    </p:cNvGrpSpPr>
                    <p:nvPr/>
                  </p:nvGrpSpPr>
                  <p:grpSpPr bwMode="auto">
                    <a:xfrm>
                      <a:off x="1824" y="1872"/>
                      <a:ext cx="228" cy="336"/>
                      <a:chOff x="1584" y="1296"/>
                      <a:chExt cx="228" cy="336"/>
                    </a:xfrm>
                  </p:grpSpPr>
                  <p:sp>
                    <p:nvSpPr>
                      <p:cNvPr id="31940" name="Arc 429">
                        <a:extLst>
                          <a:ext uri="{FF2B5EF4-FFF2-40B4-BE49-F238E27FC236}">
                            <a16:creationId xmlns:a16="http://schemas.microsoft.com/office/drawing/2014/main" id="{D4690D5D-C2CB-2D88-F4A1-98E4465BFD28}"/>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41" name="Arc 430">
                        <a:extLst>
                          <a:ext uri="{FF2B5EF4-FFF2-40B4-BE49-F238E27FC236}">
                            <a16:creationId xmlns:a16="http://schemas.microsoft.com/office/drawing/2014/main" id="{FAAD90B2-5902-9284-BC78-01996BBBE64F}"/>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942" name="Group 431">
                        <a:extLst>
                          <a:ext uri="{FF2B5EF4-FFF2-40B4-BE49-F238E27FC236}">
                            <a16:creationId xmlns:a16="http://schemas.microsoft.com/office/drawing/2014/main" id="{EABBDABA-DC85-40A4-10DA-098FAA86CCEF}"/>
                          </a:ext>
                        </a:extLst>
                      </p:cNvPr>
                      <p:cNvGrpSpPr>
                        <a:grpSpLocks/>
                      </p:cNvGrpSpPr>
                      <p:nvPr/>
                    </p:nvGrpSpPr>
                    <p:grpSpPr bwMode="auto">
                      <a:xfrm flipV="1">
                        <a:off x="1649" y="1488"/>
                        <a:ext cx="96" cy="144"/>
                        <a:chOff x="1584" y="1056"/>
                        <a:chExt cx="1104" cy="576"/>
                      </a:xfrm>
                    </p:grpSpPr>
                    <p:sp>
                      <p:nvSpPr>
                        <p:cNvPr id="31943" name="Arc 432">
                          <a:extLst>
                            <a:ext uri="{FF2B5EF4-FFF2-40B4-BE49-F238E27FC236}">
                              <a16:creationId xmlns:a16="http://schemas.microsoft.com/office/drawing/2014/main" id="{F9EA5717-D7DC-2FBF-AF3D-925663D5A2BE}"/>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44" name="Arc 433">
                          <a:extLst>
                            <a:ext uri="{FF2B5EF4-FFF2-40B4-BE49-F238E27FC236}">
                              <a16:creationId xmlns:a16="http://schemas.microsoft.com/office/drawing/2014/main" id="{2A3FF2F1-E9AE-C33A-17E5-2C83350D9D25}"/>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1935" name="Group 434">
                    <a:extLst>
                      <a:ext uri="{FF2B5EF4-FFF2-40B4-BE49-F238E27FC236}">
                        <a16:creationId xmlns:a16="http://schemas.microsoft.com/office/drawing/2014/main" id="{22978DCA-6F3D-D337-59DB-FBF65AA42ACA}"/>
                      </a:ext>
                    </a:extLst>
                  </p:cNvPr>
                  <p:cNvGrpSpPr>
                    <a:grpSpLocks/>
                  </p:cNvGrpSpPr>
                  <p:nvPr/>
                </p:nvGrpSpPr>
                <p:grpSpPr bwMode="auto">
                  <a:xfrm>
                    <a:off x="1585" y="1632"/>
                    <a:ext cx="47" cy="480"/>
                    <a:chOff x="3024" y="528"/>
                    <a:chExt cx="144" cy="864"/>
                  </a:xfrm>
                </p:grpSpPr>
                <p:sp>
                  <p:nvSpPr>
                    <p:cNvPr id="31936" name="Line 435">
                      <a:extLst>
                        <a:ext uri="{FF2B5EF4-FFF2-40B4-BE49-F238E27FC236}">
                          <a16:creationId xmlns:a16="http://schemas.microsoft.com/office/drawing/2014/main" id="{A92F50C8-AEAA-298D-1B67-7B2F756BF0CE}"/>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37" name="Arc 436">
                      <a:extLst>
                        <a:ext uri="{FF2B5EF4-FFF2-40B4-BE49-F238E27FC236}">
                          <a16:creationId xmlns:a16="http://schemas.microsoft.com/office/drawing/2014/main" id="{74411418-70D7-87B8-532E-A602B1FD069C}"/>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31930" name="Line 437">
                <a:extLst>
                  <a:ext uri="{FF2B5EF4-FFF2-40B4-BE49-F238E27FC236}">
                    <a16:creationId xmlns:a16="http://schemas.microsoft.com/office/drawing/2014/main" id="{572EC1BC-BEE2-1A5B-F7CE-01EF73DE4D26}"/>
                  </a:ext>
                </a:extLst>
              </p:cNvPr>
              <p:cNvSpPr>
                <a:spLocks noChangeShapeType="1"/>
              </p:cNvSpPr>
              <p:nvPr/>
            </p:nvSpPr>
            <p:spPr bwMode="auto">
              <a:xfrm>
                <a:off x="2880" y="1344"/>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31" name="Line 438">
                <a:extLst>
                  <a:ext uri="{FF2B5EF4-FFF2-40B4-BE49-F238E27FC236}">
                    <a16:creationId xmlns:a16="http://schemas.microsoft.com/office/drawing/2014/main" id="{7200DC50-E729-F88C-8199-52112FA8A393}"/>
                  </a:ext>
                </a:extLst>
              </p:cNvPr>
              <p:cNvSpPr>
                <a:spLocks noChangeShapeType="1"/>
              </p:cNvSpPr>
              <p:nvPr/>
            </p:nvSpPr>
            <p:spPr bwMode="auto">
              <a:xfrm>
                <a:off x="2880" y="558"/>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06" name="Group 439">
              <a:extLst>
                <a:ext uri="{FF2B5EF4-FFF2-40B4-BE49-F238E27FC236}">
                  <a16:creationId xmlns:a16="http://schemas.microsoft.com/office/drawing/2014/main" id="{7B61410E-33C0-DB18-EF9D-BE1D76BEB126}"/>
                </a:ext>
              </a:extLst>
            </p:cNvPr>
            <p:cNvGrpSpPr>
              <a:grpSpLocks/>
            </p:cNvGrpSpPr>
            <p:nvPr/>
          </p:nvGrpSpPr>
          <p:grpSpPr bwMode="auto">
            <a:xfrm>
              <a:off x="1200" y="1776"/>
              <a:ext cx="576" cy="768"/>
              <a:chOff x="1344" y="576"/>
              <a:chExt cx="288" cy="768"/>
            </a:xfrm>
          </p:grpSpPr>
          <p:grpSp>
            <p:nvGrpSpPr>
              <p:cNvPr id="31924" name="Group 440">
                <a:extLst>
                  <a:ext uri="{FF2B5EF4-FFF2-40B4-BE49-F238E27FC236}">
                    <a16:creationId xmlns:a16="http://schemas.microsoft.com/office/drawing/2014/main" id="{BEFBBDCA-B08D-1E5A-EA98-4E900443B7B5}"/>
                  </a:ext>
                </a:extLst>
              </p:cNvPr>
              <p:cNvGrpSpPr>
                <a:grpSpLocks/>
              </p:cNvGrpSpPr>
              <p:nvPr/>
            </p:nvGrpSpPr>
            <p:grpSpPr bwMode="auto">
              <a:xfrm>
                <a:off x="1344" y="864"/>
                <a:ext cx="288" cy="192"/>
                <a:chOff x="912" y="864"/>
                <a:chExt cx="288" cy="192"/>
              </a:xfrm>
            </p:grpSpPr>
            <p:sp>
              <p:nvSpPr>
                <p:cNvPr id="31927" name="Line 441">
                  <a:extLst>
                    <a:ext uri="{FF2B5EF4-FFF2-40B4-BE49-F238E27FC236}">
                      <a16:creationId xmlns:a16="http://schemas.microsoft.com/office/drawing/2014/main" id="{4C15ED16-2C51-7641-F492-355A56DA7E9B}"/>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28" name="Line 442">
                  <a:extLst>
                    <a:ext uri="{FF2B5EF4-FFF2-40B4-BE49-F238E27FC236}">
                      <a16:creationId xmlns:a16="http://schemas.microsoft.com/office/drawing/2014/main" id="{15158682-EB29-1DB1-740E-19195BE6CBDD}"/>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925" name="Line 443">
                <a:extLst>
                  <a:ext uri="{FF2B5EF4-FFF2-40B4-BE49-F238E27FC236}">
                    <a16:creationId xmlns:a16="http://schemas.microsoft.com/office/drawing/2014/main" id="{1DAEFC54-E85E-A0D2-8467-C9CB303B714C}"/>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26" name="Line 444">
                <a:extLst>
                  <a:ext uri="{FF2B5EF4-FFF2-40B4-BE49-F238E27FC236}">
                    <a16:creationId xmlns:a16="http://schemas.microsoft.com/office/drawing/2014/main" id="{2CEC4D43-31C5-C501-7D9F-D721A60D52B1}"/>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07" name="Group 458">
              <a:extLst>
                <a:ext uri="{FF2B5EF4-FFF2-40B4-BE49-F238E27FC236}">
                  <a16:creationId xmlns:a16="http://schemas.microsoft.com/office/drawing/2014/main" id="{035FF823-7DD4-952B-09A2-B571CDF26442}"/>
                </a:ext>
              </a:extLst>
            </p:cNvPr>
            <p:cNvGrpSpPr>
              <a:grpSpLocks/>
            </p:cNvGrpSpPr>
            <p:nvPr/>
          </p:nvGrpSpPr>
          <p:grpSpPr bwMode="auto">
            <a:xfrm>
              <a:off x="1296" y="2064"/>
              <a:ext cx="384" cy="192"/>
              <a:chOff x="1296" y="2304"/>
              <a:chExt cx="384" cy="192"/>
            </a:xfrm>
          </p:grpSpPr>
          <p:sp>
            <p:nvSpPr>
              <p:cNvPr id="31921" name="Line 445">
                <a:extLst>
                  <a:ext uri="{FF2B5EF4-FFF2-40B4-BE49-F238E27FC236}">
                    <a16:creationId xmlns:a16="http://schemas.microsoft.com/office/drawing/2014/main" id="{705D1E39-C05B-240C-5FBB-9FA13B57699F}"/>
                  </a:ext>
                </a:extLst>
              </p:cNvPr>
              <p:cNvSpPr>
                <a:spLocks noChangeShapeType="1"/>
              </p:cNvSpPr>
              <p:nvPr/>
            </p:nvSpPr>
            <p:spPr bwMode="auto">
              <a:xfrm flipV="1">
                <a:off x="1488"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22" name="Line 446">
                <a:extLst>
                  <a:ext uri="{FF2B5EF4-FFF2-40B4-BE49-F238E27FC236}">
                    <a16:creationId xmlns:a16="http://schemas.microsoft.com/office/drawing/2014/main" id="{A63E32EA-8866-A789-D6FD-E248D0E0F818}"/>
                  </a:ext>
                </a:extLst>
              </p:cNvPr>
              <p:cNvSpPr>
                <a:spLocks noChangeShapeType="1"/>
              </p:cNvSpPr>
              <p:nvPr/>
            </p:nvSpPr>
            <p:spPr bwMode="auto">
              <a:xfrm flipV="1">
                <a:off x="1296"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23" name="Line 447">
                <a:extLst>
                  <a:ext uri="{FF2B5EF4-FFF2-40B4-BE49-F238E27FC236}">
                    <a16:creationId xmlns:a16="http://schemas.microsoft.com/office/drawing/2014/main" id="{BD2670B7-8F48-18AC-CB1C-E8729DEB2485}"/>
                  </a:ext>
                </a:extLst>
              </p:cNvPr>
              <p:cNvSpPr>
                <a:spLocks noChangeShapeType="1"/>
              </p:cNvSpPr>
              <p:nvPr/>
            </p:nvSpPr>
            <p:spPr bwMode="auto">
              <a:xfrm flipV="1">
                <a:off x="1680" y="230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08" name="Group 448">
              <a:extLst>
                <a:ext uri="{FF2B5EF4-FFF2-40B4-BE49-F238E27FC236}">
                  <a16:creationId xmlns:a16="http://schemas.microsoft.com/office/drawing/2014/main" id="{0D5C5B6D-DF8D-D83B-2799-2CD1DBD931DA}"/>
                </a:ext>
              </a:extLst>
            </p:cNvPr>
            <p:cNvGrpSpPr>
              <a:grpSpLocks/>
            </p:cNvGrpSpPr>
            <p:nvPr/>
          </p:nvGrpSpPr>
          <p:grpSpPr bwMode="auto">
            <a:xfrm>
              <a:off x="528" y="1920"/>
              <a:ext cx="240" cy="480"/>
              <a:chOff x="3936" y="1872"/>
              <a:chExt cx="240" cy="480"/>
            </a:xfrm>
          </p:grpSpPr>
          <p:sp>
            <p:nvSpPr>
              <p:cNvPr id="31917" name="Oval 449">
                <a:extLst>
                  <a:ext uri="{FF2B5EF4-FFF2-40B4-BE49-F238E27FC236}">
                    <a16:creationId xmlns:a16="http://schemas.microsoft.com/office/drawing/2014/main" id="{ADA702BB-4988-B871-2029-1881F0EC8487}"/>
                  </a:ext>
                </a:extLst>
              </p:cNvPr>
              <p:cNvSpPr>
                <a:spLocks noChangeArrowheads="1"/>
              </p:cNvSpPr>
              <p:nvPr/>
            </p:nvSpPr>
            <p:spPr bwMode="auto">
              <a:xfrm>
                <a:off x="3936" y="1872"/>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918" name="Line 450">
                <a:extLst>
                  <a:ext uri="{FF2B5EF4-FFF2-40B4-BE49-F238E27FC236}">
                    <a16:creationId xmlns:a16="http://schemas.microsoft.com/office/drawing/2014/main" id="{F738585E-076D-A7B5-6AC6-6D78CD5117C8}"/>
                  </a:ext>
                </a:extLst>
              </p:cNvPr>
              <p:cNvSpPr>
                <a:spLocks noChangeShapeType="1"/>
              </p:cNvSpPr>
              <p:nvPr/>
            </p:nvSpPr>
            <p:spPr bwMode="auto">
              <a:xfrm rot="16200000" flipH="1">
                <a:off x="391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19" name="Oval 451">
                <a:extLst>
                  <a:ext uri="{FF2B5EF4-FFF2-40B4-BE49-F238E27FC236}">
                    <a16:creationId xmlns:a16="http://schemas.microsoft.com/office/drawing/2014/main" id="{36BE1B00-68BC-BF87-1AB8-DBCAF890E21F}"/>
                  </a:ext>
                </a:extLst>
              </p:cNvPr>
              <p:cNvSpPr>
                <a:spLocks noChangeArrowheads="1"/>
              </p:cNvSpPr>
              <p:nvPr/>
            </p:nvSpPr>
            <p:spPr bwMode="auto">
              <a:xfrm flipH="1">
                <a:off x="4032" y="1920"/>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920" name="Line 452">
                <a:extLst>
                  <a:ext uri="{FF2B5EF4-FFF2-40B4-BE49-F238E27FC236}">
                    <a16:creationId xmlns:a16="http://schemas.microsoft.com/office/drawing/2014/main" id="{73E712A1-3A53-E7E8-A920-21D6C9790D3B}"/>
                  </a:ext>
                </a:extLst>
              </p:cNvPr>
              <p:cNvSpPr>
                <a:spLocks noChangeShapeType="1"/>
              </p:cNvSpPr>
              <p:nvPr/>
            </p:nvSpPr>
            <p:spPr bwMode="auto">
              <a:xfrm rot="16200000" flipH="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909" name="Group 453">
              <a:extLst>
                <a:ext uri="{FF2B5EF4-FFF2-40B4-BE49-F238E27FC236}">
                  <a16:creationId xmlns:a16="http://schemas.microsoft.com/office/drawing/2014/main" id="{A66FDE1E-E5B1-10E7-56EC-DBBA3E209CEB}"/>
                </a:ext>
              </a:extLst>
            </p:cNvPr>
            <p:cNvGrpSpPr>
              <a:grpSpLocks/>
            </p:cNvGrpSpPr>
            <p:nvPr/>
          </p:nvGrpSpPr>
          <p:grpSpPr bwMode="auto">
            <a:xfrm flipH="1">
              <a:off x="768" y="1920"/>
              <a:ext cx="240" cy="480"/>
              <a:chOff x="3936" y="1872"/>
              <a:chExt cx="240" cy="480"/>
            </a:xfrm>
          </p:grpSpPr>
          <p:sp>
            <p:nvSpPr>
              <p:cNvPr id="31913" name="Oval 454">
                <a:extLst>
                  <a:ext uri="{FF2B5EF4-FFF2-40B4-BE49-F238E27FC236}">
                    <a16:creationId xmlns:a16="http://schemas.microsoft.com/office/drawing/2014/main" id="{421E7A06-CAB0-AD3C-2041-31D0A93B86DE}"/>
                  </a:ext>
                </a:extLst>
              </p:cNvPr>
              <p:cNvSpPr>
                <a:spLocks noChangeArrowheads="1"/>
              </p:cNvSpPr>
              <p:nvPr/>
            </p:nvSpPr>
            <p:spPr bwMode="auto">
              <a:xfrm>
                <a:off x="3936" y="1872"/>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914" name="Line 455">
                <a:extLst>
                  <a:ext uri="{FF2B5EF4-FFF2-40B4-BE49-F238E27FC236}">
                    <a16:creationId xmlns:a16="http://schemas.microsoft.com/office/drawing/2014/main" id="{3E75AE55-8636-D52D-1102-66E4EF8923AC}"/>
                  </a:ext>
                </a:extLst>
              </p:cNvPr>
              <p:cNvSpPr>
                <a:spLocks noChangeShapeType="1"/>
              </p:cNvSpPr>
              <p:nvPr/>
            </p:nvSpPr>
            <p:spPr bwMode="auto">
              <a:xfrm rot="16200000" flipH="1">
                <a:off x="3912"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915" name="Oval 456">
                <a:extLst>
                  <a:ext uri="{FF2B5EF4-FFF2-40B4-BE49-F238E27FC236}">
                    <a16:creationId xmlns:a16="http://schemas.microsoft.com/office/drawing/2014/main" id="{C1A1427E-2D12-8E79-8FED-EC91E1F8699E}"/>
                  </a:ext>
                </a:extLst>
              </p:cNvPr>
              <p:cNvSpPr>
                <a:spLocks noChangeArrowheads="1"/>
              </p:cNvSpPr>
              <p:nvPr/>
            </p:nvSpPr>
            <p:spPr bwMode="auto">
              <a:xfrm flipH="1">
                <a:off x="4032" y="1920"/>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916" name="Line 457">
                <a:extLst>
                  <a:ext uri="{FF2B5EF4-FFF2-40B4-BE49-F238E27FC236}">
                    <a16:creationId xmlns:a16="http://schemas.microsoft.com/office/drawing/2014/main" id="{25D25904-3FA4-2C99-0330-85292A8E5E6A}"/>
                  </a:ext>
                </a:extLst>
              </p:cNvPr>
              <p:cNvSpPr>
                <a:spLocks noChangeShapeType="1"/>
              </p:cNvSpPr>
              <p:nvPr/>
            </p:nvSpPr>
            <p:spPr bwMode="auto">
              <a:xfrm rot="16200000" flipH="1">
                <a:off x="4008" y="213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910" name="Text Box 532">
              <a:extLst>
                <a:ext uri="{FF2B5EF4-FFF2-40B4-BE49-F238E27FC236}">
                  <a16:creationId xmlns:a16="http://schemas.microsoft.com/office/drawing/2014/main" id="{1F11BBE9-1232-2F0A-28B6-DB30747607A6}"/>
                </a:ext>
              </a:extLst>
            </p:cNvPr>
            <p:cNvSpPr txBox="1">
              <a:spLocks noChangeArrowheads="1"/>
            </p:cNvSpPr>
            <p:nvPr/>
          </p:nvSpPr>
          <p:spPr bwMode="auto">
            <a:xfrm>
              <a:off x="480" y="168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L</a:t>
              </a:r>
            </a:p>
          </p:txBody>
        </p:sp>
        <p:sp>
          <p:nvSpPr>
            <p:cNvPr id="31911" name="Rectangle 683">
              <a:extLst>
                <a:ext uri="{FF2B5EF4-FFF2-40B4-BE49-F238E27FC236}">
                  <a16:creationId xmlns:a16="http://schemas.microsoft.com/office/drawing/2014/main" id="{C4D6BF05-04E4-C629-F60F-3CC5526E4135}"/>
                </a:ext>
              </a:extLst>
            </p:cNvPr>
            <p:cNvSpPr>
              <a:spLocks noChangeArrowheads="1"/>
            </p:cNvSpPr>
            <p:nvPr/>
          </p:nvSpPr>
          <p:spPr bwMode="auto">
            <a:xfrm>
              <a:off x="1136" y="2217"/>
              <a:ext cx="6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a:t>
              </a:r>
            </a:p>
          </p:txBody>
        </p:sp>
        <p:sp>
          <p:nvSpPr>
            <p:cNvPr id="31912" name="Rectangle 690">
              <a:extLst>
                <a:ext uri="{FF2B5EF4-FFF2-40B4-BE49-F238E27FC236}">
                  <a16:creationId xmlns:a16="http://schemas.microsoft.com/office/drawing/2014/main" id="{5FEFF27E-1CEB-CD81-F099-0334A66D6B23}"/>
                </a:ext>
              </a:extLst>
            </p:cNvPr>
            <p:cNvSpPr>
              <a:spLocks noChangeArrowheads="1"/>
            </p:cNvSpPr>
            <p:nvPr/>
          </p:nvSpPr>
          <p:spPr bwMode="auto">
            <a:xfrm>
              <a:off x="1164" y="1872"/>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a:t>
              </a:r>
            </a:p>
          </p:txBody>
        </p:sp>
      </p:grpSp>
      <p:grpSp>
        <p:nvGrpSpPr>
          <p:cNvPr id="37733" name="Group 869">
            <a:extLst>
              <a:ext uri="{FF2B5EF4-FFF2-40B4-BE49-F238E27FC236}">
                <a16:creationId xmlns:a16="http://schemas.microsoft.com/office/drawing/2014/main" id="{DA2E442D-BB3F-78C1-D7B5-2018C3F92295}"/>
              </a:ext>
            </a:extLst>
          </p:cNvPr>
          <p:cNvGrpSpPr>
            <a:grpSpLocks/>
          </p:cNvGrpSpPr>
          <p:nvPr/>
        </p:nvGrpSpPr>
        <p:grpSpPr bwMode="auto">
          <a:xfrm>
            <a:off x="3581400" y="4724400"/>
            <a:ext cx="2362200" cy="1371600"/>
            <a:chOff x="2256" y="2976"/>
            <a:chExt cx="1488" cy="864"/>
          </a:xfrm>
        </p:grpSpPr>
        <p:sp>
          <p:nvSpPr>
            <p:cNvPr id="31834" name="Text Box 691">
              <a:extLst>
                <a:ext uri="{FF2B5EF4-FFF2-40B4-BE49-F238E27FC236}">
                  <a16:creationId xmlns:a16="http://schemas.microsoft.com/office/drawing/2014/main" id="{D88ABAFF-1D0E-B3B7-D721-56E38877E368}"/>
                </a:ext>
              </a:extLst>
            </p:cNvPr>
            <p:cNvSpPr txBox="1">
              <a:spLocks noChangeArrowheads="1"/>
            </p:cNvSpPr>
            <p:nvPr/>
          </p:nvSpPr>
          <p:spPr bwMode="auto">
            <a:xfrm>
              <a:off x="3504" y="3360"/>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C</a:t>
              </a:r>
            </a:p>
          </p:txBody>
        </p:sp>
        <p:sp>
          <p:nvSpPr>
            <p:cNvPr id="31835" name="Line 745">
              <a:extLst>
                <a:ext uri="{FF2B5EF4-FFF2-40B4-BE49-F238E27FC236}">
                  <a16:creationId xmlns:a16="http://schemas.microsoft.com/office/drawing/2014/main" id="{0975F694-469F-2A14-F011-4C15B13A73D6}"/>
                </a:ext>
              </a:extLst>
            </p:cNvPr>
            <p:cNvSpPr>
              <a:spLocks noChangeShapeType="1"/>
            </p:cNvSpPr>
            <p:nvPr/>
          </p:nvSpPr>
          <p:spPr bwMode="auto">
            <a:xfrm rot="5400000">
              <a:off x="3264" y="3072"/>
              <a:ext cx="0" cy="576"/>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36" name="Line 746">
              <a:extLst>
                <a:ext uri="{FF2B5EF4-FFF2-40B4-BE49-F238E27FC236}">
                  <a16:creationId xmlns:a16="http://schemas.microsoft.com/office/drawing/2014/main" id="{DAB7FF95-45A0-4857-537B-AD95E67A1E70}"/>
                </a:ext>
              </a:extLst>
            </p:cNvPr>
            <p:cNvSpPr>
              <a:spLocks noChangeShapeType="1"/>
            </p:cNvSpPr>
            <p:nvPr/>
          </p:nvSpPr>
          <p:spPr bwMode="auto">
            <a:xfrm rot="5400000">
              <a:off x="3264" y="3264"/>
              <a:ext cx="0" cy="576"/>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37" name="Line 752">
              <a:extLst>
                <a:ext uri="{FF2B5EF4-FFF2-40B4-BE49-F238E27FC236}">
                  <a16:creationId xmlns:a16="http://schemas.microsoft.com/office/drawing/2014/main" id="{1B04AF13-524C-FAC1-7EB4-DAE01DA08ABD}"/>
                </a:ext>
              </a:extLst>
            </p:cNvPr>
            <p:cNvSpPr>
              <a:spLocks noChangeShapeType="1"/>
            </p:cNvSpPr>
            <p:nvPr/>
          </p:nvSpPr>
          <p:spPr bwMode="auto">
            <a:xfrm>
              <a:off x="3456" y="336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1838" name="Group 693">
              <a:extLst>
                <a:ext uri="{FF2B5EF4-FFF2-40B4-BE49-F238E27FC236}">
                  <a16:creationId xmlns:a16="http://schemas.microsoft.com/office/drawing/2014/main" id="{BD455EE9-5568-056E-B26E-7A20974EF6CA}"/>
                </a:ext>
              </a:extLst>
            </p:cNvPr>
            <p:cNvGrpSpPr>
              <a:grpSpLocks/>
            </p:cNvGrpSpPr>
            <p:nvPr/>
          </p:nvGrpSpPr>
          <p:grpSpPr bwMode="auto">
            <a:xfrm rot="-5400000">
              <a:off x="2295" y="3207"/>
              <a:ext cx="786" cy="480"/>
              <a:chOff x="502" y="1632"/>
              <a:chExt cx="786" cy="480"/>
            </a:xfrm>
          </p:grpSpPr>
          <p:grpSp>
            <p:nvGrpSpPr>
              <p:cNvPr id="31857" name="Group 694">
                <a:extLst>
                  <a:ext uri="{FF2B5EF4-FFF2-40B4-BE49-F238E27FC236}">
                    <a16:creationId xmlns:a16="http://schemas.microsoft.com/office/drawing/2014/main" id="{66DBC7BA-BD17-2E6D-EFF2-3819D8538035}"/>
                  </a:ext>
                </a:extLst>
              </p:cNvPr>
              <p:cNvGrpSpPr>
                <a:grpSpLocks/>
              </p:cNvGrpSpPr>
              <p:nvPr/>
            </p:nvGrpSpPr>
            <p:grpSpPr bwMode="auto">
              <a:xfrm>
                <a:off x="502" y="1632"/>
                <a:ext cx="506" cy="480"/>
                <a:chOff x="492" y="1632"/>
                <a:chExt cx="506" cy="480"/>
              </a:xfrm>
            </p:grpSpPr>
            <p:grpSp>
              <p:nvGrpSpPr>
                <p:cNvPr id="31875" name="Group 695">
                  <a:extLst>
                    <a:ext uri="{FF2B5EF4-FFF2-40B4-BE49-F238E27FC236}">
                      <a16:creationId xmlns:a16="http://schemas.microsoft.com/office/drawing/2014/main" id="{5F6619FF-E16E-DAAF-B72D-FF2D37FE7415}"/>
                    </a:ext>
                  </a:extLst>
                </p:cNvPr>
                <p:cNvGrpSpPr>
                  <a:grpSpLocks/>
                </p:cNvGrpSpPr>
                <p:nvPr/>
              </p:nvGrpSpPr>
              <p:grpSpPr bwMode="auto">
                <a:xfrm>
                  <a:off x="540" y="1632"/>
                  <a:ext cx="230" cy="192"/>
                  <a:chOff x="1596" y="1872"/>
                  <a:chExt cx="456" cy="336"/>
                </a:xfrm>
              </p:grpSpPr>
              <p:grpSp>
                <p:nvGrpSpPr>
                  <p:cNvPr id="31892" name="Group 696">
                    <a:extLst>
                      <a:ext uri="{FF2B5EF4-FFF2-40B4-BE49-F238E27FC236}">
                        <a16:creationId xmlns:a16="http://schemas.microsoft.com/office/drawing/2014/main" id="{52D38E04-39B2-6AA7-963F-DACBDF521385}"/>
                      </a:ext>
                    </a:extLst>
                  </p:cNvPr>
                  <p:cNvGrpSpPr>
                    <a:grpSpLocks/>
                  </p:cNvGrpSpPr>
                  <p:nvPr/>
                </p:nvGrpSpPr>
                <p:grpSpPr bwMode="auto">
                  <a:xfrm>
                    <a:off x="1596" y="1872"/>
                    <a:ext cx="228" cy="336"/>
                    <a:chOff x="1584" y="1296"/>
                    <a:chExt cx="228" cy="336"/>
                  </a:xfrm>
                </p:grpSpPr>
                <p:sp>
                  <p:nvSpPr>
                    <p:cNvPr id="31899" name="Arc 697">
                      <a:extLst>
                        <a:ext uri="{FF2B5EF4-FFF2-40B4-BE49-F238E27FC236}">
                          <a16:creationId xmlns:a16="http://schemas.microsoft.com/office/drawing/2014/main" id="{A76D5D2B-4B2D-5D72-6C51-C18070C8597D}"/>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00" name="Arc 698">
                      <a:extLst>
                        <a:ext uri="{FF2B5EF4-FFF2-40B4-BE49-F238E27FC236}">
                          <a16:creationId xmlns:a16="http://schemas.microsoft.com/office/drawing/2014/main" id="{6357D16B-3EF4-B168-2318-D90345572E94}"/>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901" name="Group 699">
                      <a:extLst>
                        <a:ext uri="{FF2B5EF4-FFF2-40B4-BE49-F238E27FC236}">
                          <a16:creationId xmlns:a16="http://schemas.microsoft.com/office/drawing/2014/main" id="{96C1E9F7-1747-6A30-4C16-489DA7B8DFAA}"/>
                        </a:ext>
                      </a:extLst>
                    </p:cNvPr>
                    <p:cNvGrpSpPr>
                      <a:grpSpLocks/>
                    </p:cNvGrpSpPr>
                    <p:nvPr/>
                  </p:nvGrpSpPr>
                  <p:grpSpPr bwMode="auto">
                    <a:xfrm flipV="1">
                      <a:off x="1649" y="1488"/>
                      <a:ext cx="96" cy="144"/>
                      <a:chOff x="1584" y="1056"/>
                      <a:chExt cx="1104" cy="576"/>
                    </a:xfrm>
                  </p:grpSpPr>
                  <p:sp>
                    <p:nvSpPr>
                      <p:cNvPr id="31902" name="Arc 700">
                        <a:extLst>
                          <a:ext uri="{FF2B5EF4-FFF2-40B4-BE49-F238E27FC236}">
                            <a16:creationId xmlns:a16="http://schemas.microsoft.com/office/drawing/2014/main" id="{D97DBCB6-4304-05F5-D78D-138C50D1AA17}"/>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903" name="Arc 701">
                        <a:extLst>
                          <a:ext uri="{FF2B5EF4-FFF2-40B4-BE49-F238E27FC236}">
                            <a16:creationId xmlns:a16="http://schemas.microsoft.com/office/drawing/2014/main" id="{D8964B88-6E11-F64C-F952-62ED8A2511E8}"/>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1893" name="Group 702">
                    <a:extLst>
                      <a:ext uri="{FF2B5EF4-FFF2-40B4-BE49-F238E27FC236}">
                        <a16:creationId xmlns:a16="http://schemas.microsoft.com/office/drawing/2014/main" id="{79FCBBF1-0B64-5E8C-9A17-645008201C25}"/>
                      </a:ext>
                    </a:extLst>
                  </p:cNvPr>
                  <p:cNvGrpSpPr>
                    <a:grpSpLocks/>
                  </p:cNvGrpSpPr>
                  <p:nvPr/>
                </p:nvGrpSpPr>
                <p:grpSpPr bwMode="auto">
                  <a:xfrm>
                    <a:off x="1824" y="1872"/>
                    <a:ext cx="228" cy="336"/>
                    <a:chOff x="1584" y="1296"/>
                    <a:chExt cx="228" cy="336"/>
                  </a:xfrm>
                </p:grpSpPr>
                <p:sp>
                  <p:nvSpPr>
                    <p:cNvPr id="31894" name="Arc 703">
                      <a:extLst>
                        <a:ext uri="{FF2B5EF4-FFF2-40B4-BE49-F238E27FC236}">
                          <a16:creationId xmlns:a16="http://schemas.microsoft.com/office/drawing/2014/main" id="{8DA2EC46-7808-F664-EB57-7D35EFABC6D8}"/>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95" name="Arc 704">
                      <a:extLst>
                        <a:ext uri="{FF2B5EF4-FFF2-40B4-BE49-F238E27FC236}">
                          <a16:creationId xmlns:a16="http://schemas.microsoft.com/office/drawing/2014/main" id="{05CF1F3E-241E-8FC5-6334-ECC02909D6DB}"/>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96" name="Group 705">
                      <a:extLst>
                        <a:ext uri="{FF2B5EF4-FFF2-40B4-BE49-F238E27FC236}">
                          <a16:creationId xmlns:a16="http://schemas.microsoft.com/office/drawing/2014/main" id="{199157F8-F178-53D4-007D-3A29C0F28C89}"/>
                        </a:ext>
                      </a:extLst>
                    </p:cNvPr>
                    <p:cNvGrpSpPr>
                      <a:grpSpLocks/>
                    </p:cNvGrpSpPr>
                    <p:nvPr/>
                  </p:nvGrpSpPr>
                  <p:grpSpPr bwMode="auto">
                    <a:xfrm flipV="1">
                      <a:off x="1649" y="1488"/>
                      <a:ext cx="96" cy="144"/>
                      <a:chOff x="1584" y="1056"/>
                      <a:chExt cx="1104" cy="576"/>
                    </a:xfrm>
                  </p:grpSpPr>
                  <p:sp>
                    <p:nvSpPr>
                      <p:cNvPr id="31897" name="Arc 706">
                        <a:extLst>
                          <a:ext uri="{FF2B5EF4-FFF2-40B4-BE49-F238E27FC236}">
                            <a16:creationId xmlns:a16="http://schemas.microsoft.com/office/drawing/2014/main" id="{6D170342-5499-5A3A-B604-484C688FB905}"/>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98" name="Arc 707">
                        <a:extLst>
                          <a:ext uri="{FF2B5EF4-FFF2-40B4-BE49-F238E27FC236}">
                            <a16:creationId xmlns:a16="http://schemas.microsoft.com/office/drawing/2014/main" id="{87733E1F-E73A-2708-E1E5-5AC38A6A8146}"/>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1876" name="Group 708">
                  <a:extLst>
                    <a:ext uri="{FF2B5EF4-FFF2-40B4-BE49-F238E27FC236}">
                      <a16:creationId xmlns:a16="http://schemas.microsoft.com/office/drawing/2014/main" id="{60A62369-2BB1-5F95-F21D-BA7A31CE7785}"/>
                    </a:ext>
                  </a:extLst>
                </p:cNvPr>
                <p:cNvGrpSpPr>
                  <a:grpSpLocks/>
                </p:cNvGrpSpPr>
                <p:nvPr/>
              </p:nvGrpSpPr>
              <p:grpSpPr bwMode="auto">
                <a:xfrm>
                  <a:off x="492" y="1632"/>
                  <a:ext cx="48" cy="480"/>
                  <a:chOff x="492" y="1632"/>
                  <a:chExt cx="48" cy="480"/>
                </a:xfrm>
              </p:grpSpPr>
              <p:sp>
                <p:nvSpPr>
                  <p:cNvPr id="31890" name="Line 709">
                    <a:extLst>
                      <a:ext uri="{FF2B5EF4-FFF2-40B4-BE49-F238E27FC236}">
                        <a16:creationId xmlns:a16="http://schemas.microsoft.com/office/drawing/2014/main" id="{B86217E7-C98C-DEC0-E1C3-5CCAF78539F4}"/>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91" name="Arc 710">
                    <a:extLst>
                      <a:ext uri="{FF2B5EF4-FFF2-40B4-BE49-F238E27FC236}">
                        <a16:creationId xmlns:a16="http://schemas.microsoft.com/office/drawing/2014/main" id="{6C680D97-C3A9-3B5B-7737-6706147A50A4}"/>
                      </a:ext>
                    </a:extLst>
                  </p:cNvPr>
                  <p:cNvSpPr>
                    <a:spLocks/>
                  </p:cNvSpPr>
                  <p:nvPr/>
                </p:nvSpPr>
                <p:spPr bwMode="auto">
                  <a:xfrm rot="5400000" flipH="1" flipV="1">
                    <a:off x="473" y="1651"/>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1877" name="Group 711">
                  <a:extLst>
                    <a:ext uri="{FF2B5EF4-FFF2-40B4-BE49-F238E27FC236}">
                      <a16:creationId xmlns:a16="http://schemas.microsoft.com/office/drawing/2014/main" id="{531B57DF-C5F6-A6AF-54F0-30C9B2EC4176}"/>
                    </a:ext>
                  </a:extLst>
                </p:cNvPr>
                <p:cNvGrpSpPr>
                  <a:grpSpLocks/>
                </p:cNvGrpSpPr>
                <p:nvPr/>
              </p:nvGrpSpPr>
              <p:grpSpPr bwMode="auto">
                <a:xfrm>
                  <a:off x="768" y="1632"/>
                  <a:ext cx="230" cy="192"/>
                  <a:chOff x="1596" y="1872"/>
                  <a:chExt cx="456" cy="336"/>
                </a:xfrm>
              </p:grpSpPr>
              <p:grpSp>
                <p:nvGrpSpPr>
                  <p:cNvPr id="31878" name="Group 712">
                    <a:extLst>
                      <a:ext uri="{FF2B5EF4-FFF2-40B4-BE49-F238E27FC236}">
                        <a16:creationId xmlns:a16="http://schemas.microsoft.com/office/drawing/2014/main" id="{234A2AC2-BC52-76BF-FF91-515706808F1B}"/>
                      </a:ext>
                    </a:extLst>
                  </p:cNvPr>
                  <p:cNvGrpSpPr>
                    <a:grpSpLocks/>
                  </p:cNvGrpSpPr>
                  <p:nvPr/>
                </p:nvGrpSpPr>
                <p:grpSpPr bwMode="auto">
                  <a:xfrm>
                    <a:off x="1596" y="1872"/>
                    <a:ext cx="228" cy="336"/>
                    <a:chOff x="1584" y="1296"/>
                    <a:chExt cx="228" cy="336"/>
                  </a:xfrm>
                </p:grpSpPr>
                <p:sp>
                  <p:nvSpPr>
                    <p:cNvPr id="31885" name="Arc 713">
                      <a:extLst>
                        <a:ext uri="{FF2B5EF4-FFF2-40B4-BE49-F238E27FC236}">
                          <a16:creationId xmlns:a16="http://schemas.microsoft.com/office/drawing/2014/main" id="{BB08D138-2660-DC0B-51BF-1642A5F083DD}"/>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86" name="Arc 714">
                      <a:extLst>
                        <a:ext uri="{FF2B5EF4-FFF2-40B4-BE49-F238E27FC236}">
                          <a16:creationId xmlns:a16="http://schemas.microsoft.com/office/drawing/2014/main" id="{47E8B0E3-7731-ED09-B840-1C1B19A2A78F}"/>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87" name="Group 715">
                      <a:extLst>
                        <a:ext uri="{FF2B5EF4-FFF2-40B4-BE49-F238E27FC236}">
                          <a16:creationId xmlns:a16="http://schemas.microsoft.com/office/drawing/2014/main" id="{B5F2B106-700F-F542-1A6F-7935A1A736B4}"/>
                        </a:ext>
                      </a:extLst>
                    </p:cNvPr>
                    <p:cNvGrpSpPr>
                      <a:grpSpLocks/>
                    </p:cNvGrpSpPr>
                    <p:nvPr/>
                  </p:nvGrpSpPr>
                  <p:grpSpPr bwMode="auto">
                    <a:xfrm flipV="1">
                      <a:off x="1649" y="1488"/>
                      <a:ext cx="96" cy="144"/>
                      <a:chOff x="1584" y="1056"/>
                      <a:chExt cx="1104" cy="576"/>
                    </a:xfrm>
                  </p:grpSpPr>
                  <p:sp>
                    <p:nvSpPr>
                      <p:cNvPr id="31888" name="Arc 716">
                        <a:extLst>
                          <a:ext uri="{FF2B5EF4-FFF2-40B4-BE49-F238E27FC236}">
                            <a16:creationId xmlns:a16="http://schemas.microsoft.com/office/drawing/2014/main" id="{A71B3CB1-357E-D24B-7511-32BC047E7DF9}"/>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89" name="Arc 717">
                        <a:extLst>
                          <a:ext uri="{FF2B5EF4-FFF2-40B4-BE49-F238E27FC236}">
                            <a16:creationId xmlns:a16="http://schemas.microsoft.com/office/drawing/2014/main" id="{D020F5F5-B946-1C78-F4A2-BD61A2112CBB}"/>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1879" name="Group 718">
                    <a:extLst>
                      <a:ext uri="{FF2B5EF4-FFF2-40B4-BE49-F238E27FC236}">
                        <a16:creationId xmlns:a16="http://schemas.microsoft.com/office/drawing/2014/main" id="{1609D53A-5239-2ABB-25AF-6BFBC49D38D8}"/>
                      </a:ext>
                    </a:extLst>
                  </p:cNvPr>
                  <p:cNvGrpSpPr>
                    <a:grpSpLocks/>
                  </p:cNvGrpSpPr>
                  <p:nvPr/>
                </p:nvGrpSpPr>
                <p:grpSpPr bwMode="auto">
                  <a:xfrm>
                    <a:off x="1824" y="1872"/>
                    <a:ext cx="228" cy="336"/>
                    <a:chOff x="1584" y="1296"/>
                    <a:chExt cx="228" cy="336"/>
                  </a:xfrm>
                </p:grpSpPr>
                <p:sp>
                  <p:nvSpPr>
                    <p:cNvPr id="31880" name="Arc 719">
                      <a:extLst>
                        <a:ext uri="{FF2B5EF4-FFF2-40B4-BE49-F238E27FC236}">
                          <a16:creationId xmlns:a16="http://schemas.microsoft.com/office/drawing/2014/main" id="{1B12A94A-367E-AB3F-F97B-B183593DE0D1}"/>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81" name="Arc 720">
                      <a:extLst>
                        <a:ext uri="{FF2B5EF4-FFF2-40B4-BE49-F238E27FC236}">
                          <a16:creationId xmlns:a16="http://schemas.microsoft.com/office/drawing/2014/main" id="{C1116602-0DCB-61FC-9D43-FD0380600E73}"/>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82" name="Group 721">
                      <a:extLst>
                        <a:ext uri="{FF2B5EF4-FFF2-40B4-BE49-F238E27FC236}">
                          <a16:creationId xmlns:a16="http://schemas.microsoft.com/office/drawing/2014/main" id="{5D9C4A1F-4B6B-1381-06B7-590D784338B3}"/>
                        </a:ext>
                      </a:extLst>
                    </p:cNvPr>
                    <p:cNvGrpSpPr>
                      <a:grpSpLocks/>
                    </p:cNvGrpSpPr>
                    <p:nvPr/>
                  </p:nvGrpSpPr>
                  <p:grpSpPr bwMode="auto">
                    <a:xfrm flipV="1">
                      <a:off x="1649" y="1488"/>
                      <a:ext cx="96" cy="144"/>
                      <a:chOff x="1584" y="1056"/>
                      <a:chExt cx="1104" cy="576"/>
                    </a:xfrm>
                  </p:grpSpPr>
                  <p:sp>
                    <p:nvSpPr>
                      <p:cNvPr id="31883" name="Arc 722">
                        <a:extLst>
                          <a:ext uri="{FF2B5EF4-FFF2-40B4-BE49-F238E27FC236}">
                            <a16:creationId xmlns:a16="http://schemas.microsoft.com/office/drawing/2014/main" id="{2E80D990-8F40-8640-8037-6C681501403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84" name="Arc 723">
                        <a:extLst>
                          <a:ext uri="{FF2B5EF4-FFF2-40B4-BE49-F238E27FC236}">
                            <a16:creationId xmlns:a16="http://schemas.microsoft.com/office/drawing/2014/main" id="{7C6EBFBD-DB06-1314-3C09-9CC35553760E}"/>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1858" name="Group 724">
                <a:extLst>
                  <a:ext uri="{FF2B5EF4-FFF2-40B4-BE49-F238E27FC236}">
                    <a16:creationId xmlns:a16="http://schemas.microsoft.com/office/drawing/2014/main" id="{74873D12-3E37-2BFE-D919-0A9340F345C3}"/>
                  </a:ext>
                </a:extLst>
              </p:cNvPr>
              <p:cNvGrpSpPr>
                <a:grpSpLocks/>
              </p:cNvGrpSpPr>
              <p:nvPr/>
            </p:nvGrpSpPr>
            <p:grpSpPr bwMode="auto">
              <a:xfrm>
                <a:off x="1008" y="1632"/>
                <a:ext cx="280" cy="480"/>
                <a:chOff x="1352" y="1632"/>
                <a:chExt cx="280" cy="480"/>
              </a:xfrm>
            </p:grpSpPr>
            <p:grpSp>
              <p:nvGrpSpPr>
                <p:cNvPr id="31859" name="Group 725">
                  <a:extLst>
                    <a:ext uri="{FF2B5EF4-FFF2-40B4-BE49-F238E27FC236}">
                      <a16:creationId xmlns:a16="http://schemas.microsoft.com/office/drawing/2014/main" id="{4C46B9F9-E201-01D1-B162-B5DF714C5552}"/>
                    </a:ext>
                  </a:extLst>
                </p:cNvPr>
                <p:cNvGrpSpPr>
                  <a:grpSpLocks/>
                </p:cNvGrpSpPr>
                <p:nvPr/>
              </p:nvGrpSpPr>
              <p:grpSpPr bwMode="auto">
                <a:xfrm>
                  <a:off x="1352" y="1632"/>
                  <a:ext cx="230" cy="192"/>
                  <a:chOff x="1596" y="1872"/>
                  <a:chExt cx="456" cy="336"/>
                </a:xfrm>
              </p:grpSpPr>
              <p:grpSp>
                <p:nvGrpSpPr>
                  <p:cNvPr id="31863" name="Group 726">
                    <a:extLst>
                      <a:ext uri="{FF2B5EF4-FFF2-40B4-BE49-F238E27FC236}">
                        <a16:creationId xmlns:a16="http://schemas.microsoft.com/office/drawing/2014/main" id="{EA2FEC63-FB64-BE6A-816D-65038A9A9E01}"/>
                      </a:ext>
                    </a:extLst>
                  </p:cNvPr>
                  <p:cNvGrpSpPr>
                    <a:grpSpLocks/>
                  </p:cNvGrpSpPr>
                  <p:nvPr/>
                </p:nvGrpSpPr>
                <p:grpSpPr bwMode="auto">
                  <a:xfrm>
                    <a:off x="1596" y="1872"/>
                    <a:ext cx="228" cy="336"/>
                    <a:chOff x="1584" y="1296"/>
                    <a:chExt cx="228" cy="336"/>
                  </a:xfrm>
                </p:grpSpPr>
                <p:sp>
                  <p:nvSpPr>
                    <p:cNvPr id="31870" name="Arc 727">
                      <a:extLst>
                        <a:ext uri="{FF2B5EF4-FFF2-40B4-BE49-F238E27FC236}">
                          <a16:creationId xmlns:a16="http://schemas.microsoft.com/office/drawing/2014/main" id="{FE2DED13-0FE7-98D2-A92D-51A20E43307B}"/>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71" name="Arc 728">
                      <a:extLst>
                        <a:ext uri="{FF2B5EF4-FFF2-40B4-BE49-F238E27FC236}">
                          <a16:creationId xmlns:a16="http://schemas.microsoft.com/office/drawing/2014/main" id="{DF557769-4225-A212-2751-C48D13F50D7E}"/>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72" name="Group 729">
                      <a:extLst>
                        <a:ext uri="{FF2B5EF4-FFF2-40B4-BE49-F238E27FC236}">
                          <a16:creationId xmlns:a16="http://schemas.microsoft.com/office/drawing/2014/main" id="{24B45525-6962-9D05-4844-235BBE81B383}"/>
                        </a:ext>
                      </a:extLst>
                    </p:cNvPr>
                    <p:cNvGrpSpPr>
                      <a:grpSpLocks/>
                    </p:cNvGrpSpPr>
                    <p:nvPr/>
                  </p:nvGrpSpPr>
                  <p:grpSpPr bwMode="auto">
                    <a:xfrm flipV="1">
                      <a:off x="1649" y="1488"/>
                      <a:ext cx="96" cy="144"/>
                      <a:chOff x="1584" y="1056"/>
                      <a:chExt cx="1104" cy="576"/>
                    </a:xfrm>
                  </p:grpSpPr>
                  <p:sp>
                    <p:nvSpPr>
                      <p:cNvPr id="31873" name="Arc 730">
                        <a:extLst>
                          <a:ext uri="{FF2B5EF4-FFF2-40B4-BE49-F238E27FC236}">
                            <a16:creationId xmlns:a16="http://schemas.microsoft.com/office/drawing/2014/main" id="{86EBCFC0-86F7-60E2-3648-F603CC8DFF52}"/>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74" name="Arc 731">
                        <a:extLst>
                          <a:ext uri="{FF2B5EF4-FFF2-40B4-BE49-F238E27FC236}">
                            <a16:creationId xmlns:a16="http://schemas.microsoft.com/office/drawing/2014/main" id="{1B2C396B-6D01-0948-E58C-BAA415366C85}"/>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1864" name="Group 732">
                    <a:extLst>
                      <a:ext uri="{FF2B5EF4-FFF2-40B4-BE49-F238E27FC236}">
                        <a16:creationId xmlns:a16="http://schemas.microsoft.com/office/drawing/2014/main" id="{0711B57B-0E4F-7797-31B4-260D586065EC}"/>
                      </a:ext>
                    </a:extLst>
                  </p:cNvPr>
                  <p:cNvGrpSpPr>
                    <a:grpSpLocks/>
                  </p:cNvGrpSpPr>
                  <p:nvPr/>
                </p:nvGrpSpPr>
                <p:grpSpPr bwMode="auto">
                  <a:xfrm>
                    <a:off x="1824" y="1872"/>
                    <a:ext cx="228" cy="336"/>
                    <a:chOff x="1584" y="1296"/>
                    <a:chExt cx="228" cy="336"/>
                  </a:xfrm>
                </p:grpSpPr>
                <p:sp>
                  <p:nvSpPr>
                    <p:cNvPr id="31865" name="Arc 733">
                      <a:extLst>
                        <a:ext uri="{FF2B5EF4-FFF2-40B4-BE49-F238E27FC236}">
                          <a16:creationId xmlns:a16="http://schemas.microsoft.com/office/drawing/2014/main" id="{8B7953EE-FB2F-D30F-8759-BED53573A54D}"/>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66" name="Arc 734">
                      <a:extLst>
                        <a:ext uri="{FF2B5EF4-FFF2-40B4-BE49-F238E27FC236}">
                          <a16:creationId xmlns:a16="http://schemas.microsoft.com/office/drawing/2014/main" id="{AC1E1C3E-D355-DE0D-D904-3B31A73825A6}"/>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67" name="Group 735">
                      <a:extLst>
                        <a:ext uri="{FF2B5EF4-FFF2-40B4-BE49-F238E27FC236}">
                          <a16:creationId xmlns:a16="http://schemas.microsoft.com/office/drawing/2014/main" id="{39C86D29-AD47-E3BA-DDF2-AFA0A1AE77D3}"/>
                        </a:ext>
                      </a:extLst>
                    </p:cNvPr>
                    <p:cNvGrpSpPr>
                      <a:grpSpLocks/>
                    </p:cNvGrpSpPr>
                    <p:nvPr/>
                  </p:nvGrpSpPr>
                  <p:grpSpPr bwMode="auto">
                    <a:xfrm flipV="1">
                      <a:off x="1649" y="1488"/>
                      <a:ext cx="96" cy="144"/>
                      <a:chOff x="1584" y="1056"/>
                      <a:chExt cx="1104" cy="576"/>
                    </a:xfrm>
                  </p:grpSpPr>
                  <p:sp>
                    <p:nvSpPr>
                      <p:cNvPr id="31868" name="Arc 736">
                        <a:extLst>
                          <a:ext uri="{FF2B5EF4-FFF2-40B4-BE49-F238E27FC236}">
                            <a16:creationId xmlns:a16="http://schemas.microsoft.com/office/drawing/2014/main" id="{9E769217-E253-1DB3-3081-17100759C85A}"/>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69" name="Arc 737">
                        <a:extLst>
                          <a:ext uri="{FF2B5EF4-FFF2-40B4-BE49-F238E27FC236}">
                            <a16:creationId xmlns:a16="http://schemas.microsoft.com/office/drawing/2014/main" id="{92525574-B44D-24EE-CA19-063475396E3B}"/>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1860" name="Group 738">
                  <a:extLst>
                    <a:ext uri="{FF2B5EF4-FFF2-40B4-BE49-F238E27FC236}">
                      <a16:creationId xmlns:a16="http://schemas.microsoft.com/office/drawing/2014/main" id="{DD037DE0-83B1-06D8-3A80-21551F67D4E5}"/>
                    </a:ext>
                  </a:extLst>
                </p:cNvPr>
                <p:cNvGrpSpPr>
                  <a:grpSpLocks/>
                </p:cNvGrpSpPr>
                <p:nvPr/>
              </p:nvGrpSpPr>
              <p:grpSpPr bwMode="auto">
                <a:xfrm>
                  <a:off x="1585" y="1632"/>
                  <a:ext cx="47" cy="480"/>
                  <a:chOff x="3024" y="528"/>
                  <a:chExt cx="144" cy="864"/>
                </a:xfrm>
              </p:grpSpPr>
              <p:sp>
                <p:nvSpPr>
                  <p:cNvPr id="31861" name="Line 739">
                    <a:extLst>
                      <a:ext uri="{FF2B5EF4-FFF2-40B4-BE49-F238E27FC236}">
                        <a16:creationId xmlns:a16="http://schemas.microsoft.com/office/drawing/2014/main" id="{7751F873-681B-5BEF-4283-DAC814595966}"/>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62" name="Arc 740">
                    <a:extLst>
                      <a:ext uri="{FF2B5EF4-FFF2-40B4-BE49-F238E27FC236}">
                        <a16:creationId xmlns:a16="http://schemas.microsoft.com/office/drawing/2014/main" id="{02B95F80-DD2F-D3A8-09BE-818F586425CE}"/>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31839" name="Line 741">
              <a:extLst>
                <a:ext uri="{FF2B5EF4-FFF2-40B4-BE49-F238E27FC236}">
                  <a16:creationId xmlns:a16="http://schemas.microsoft.com/office/drawing/2014/main" id="{F375EBE6-5B85-E366-3217-7CBA74C36EBE}"/>
                </a:ext>
              </a:extLst>
            </p:cNvPr>
            <p:cNvSpPr>
              <a:spLocks noChangeShapeType="1"/>
            </p:cNvSpPr>
            <p:nvPr/>
          </p:nvSpPr>
          <p:spPr bwMode="auto">
            <a:xfrm>
              <a:off x="2880" y="3840"/>
              <a:ext cx="384" cy="0"/>
            </a:xfrm>
            <a:prstGeom prst="line">
              <a:avLst/>
            </a:prstGeom>
            <a:noFill/>
            <a:ln w="38100">
              <a:solidFill>
                <a:srgbClr val="CC33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0" name="Line 742">
              <a:extLst>
                <a:ext uri="{FF2B5EF4-FFF2-40B4-BE49-F238E27FC236}">
                  <a16:creationId xmlns:a16="http://schemas.microsoft.com/office/drawing/2014/main" id="{76147E74-C0EA-09D2-789C-8DB6015FCB3A}"/>
                </a:ext>
              </a:extLst>
            </p:cNvPr>
            <p:cNvSpPr>
              <a:spLocks noChangeShapeType="1"/>
            </p:cNvSpPr>
            <p:nvPr/>
          </p:nvSpPr>
          <p:spPr bwMode="auto">
            <a:xfrm>
              <a:off x="2880" y="3054"/>
              <a:ext cx="384" cy="0"/>
            </a:xfrm>
            <a:prstGeom prst="line">
              <a:avLst/>
            </a:prstGeom>
            <a:noFill/>
            <a:ln w="3810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1" name="Line 747">
              <a:extLst>
                <a:ext uri="{FF2B5EF4-FFF2-40B4-BE49-F238E27FC236}">
                  <a16:creationId xmlns:a16="http://schemas.microsoft.com/office/drawing/2014/main" id="{D9D9E3EC-D025-FC13-8992-5E9898BBDED3}"/>
                </a:ext>
              </a:extLst>
            </p:cNvPr>
            <p:cNvSpPr>
              <a:spLocks noChangeShapeType="1"/>
            </p:cNvSpPr>
            <p:nvPr/>
          </p:nvSpPr>
          <p:spPr bwMode="auto">
            <a:xfrm>
              <a:off x="3264" y="307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2" name="Line 748">
              <a:extLst>
                <a:ext uri="{FF2B5EF4-FFF2-40B4-BE49-F238E27FC236}">
                  <a16:creationId xmlns:a16="http://schemas.microsoft.com/office/drawing/2014/main" id="{EFE392EB-92CA-0F92-5FB9-9DFCFCD71739}"/>
                </a:ext>
              </a:extLst>
            </p:cNvPr>
            <p:cNvSpPr>
              <a:spLocks noChangeShapeType="1"/>
            </p:cNvSpPr>
            <p:nvPr/>
          </p:nvSpPr>
          <p:spPr bwMode="auto">
            <a:xfrm>
              <a:off x="3264" y="3552"/>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3" name="Line 750">
              <a:extLst>
                <a:ext uri="{FF2B5EF4-FFF2-40B4-BE49-F238E27FC236}">
                  <a16:creationId xmlns:a16="http://schemas.microsoft.com/office/drawing/2014/main" id="{C1D81A12-A4CF-BA2E-B73E-7E2EE2A34C4F}"/>
                </a:ext>
              </a:extLst>
            </p:cNvPr>
            <p:cNvSpPr>
              <a:spLocks noChangeShapeType="1"/>
            </p:cNvSpPr>
            <p:nvPr/>
          </p:nvSpPr>
          <p:spPr bwMode="auto">
            <a:xfrm>
              <a:off x="3264" y="336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4" name="Line 751">
              <a:extLst>
                <a:ext uri="{FF2B5EF4-FFF2-40B4-BE49-F238E27FC236}">
                  <a16:creationId xmlns:a16="http://schemas.microsoft.com/office/drawing/2014/main" id="{87297690-F518-9DB0-E6D8-DDB057D78CAA}"/>
                </a:ext>
              </a:extLst>
            </p:cNvPr>
            <p:cNvSpPr>
              <a:spLocks noChangeShapeType="1"/>
            </p:cNvSpPr>
            <p:nvPr/>
          </p:nvSpPr>
          <p:spPr bwMode="auto">
            <a:xfrm>
              <a:off x="3072" y="3360"/>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45" name="Oval 754">
              <a:extLst>
                <a:ext uri="{FF2B5EF4-FFF2-40B4-BE49-F238E27FC236}">
                  <a16:creationId xmlns:a16="http://schemas.microsoft.com/office/drawing/2014/main" id="{FBF18C86-B6F2-F2B4-F042-5286E3CEE42E}"/>
                </a:ext>
              </a:extLst>
            </p:cNvPr>
            <p:cNvSpPr>
              <a:spLocks noChangeArrowheads="1"/>
            </p:cNvSpPr>
            <p:nvPr/>
          </p:nvSpPr>
          <p:spPr bwMode="auto">
            <a:xfrm>
              <a:off x="2304" y="321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846" name="Oval 756">
              <a:extLst>
                <a:ext uri="{FF2B5EF4-FFF2-40B4-BE49-F238E27FC236}">
                  <a16:creationId xmlns:a16="http://schemas.microsoft.com/office/drawing/2014/main" id="{5D7BCE20-CA18-65BA-EE7C-055C6BFC4A43}"/>
                </a:ext>
              </a:extLst>
            </p:cNvPr>
            <p:cNvSpPr>
              <a:spLocks noChangeArrowheads="1"/>
            </p:cNvSpPr>
            <p:nvPr/>
          </p:nvSpPr>
          <p:spPr bwMode="auto">
            <a:xfrm flipH="1">
              <a:off x="2400" y="326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847" name="Oval 759">
              <a:extLst>
                <a:ext uri="{FF2B5EF4-FFF2-40B4-BE49-F238E27FC236}">
                  <a16:creationId xmlns:a16="http://schemas.microsoft.com/office/drawing/2014/main" id="{1388FDE2-F33F-86C6-844C-497968980778}"/>
                </a:ext>
              </a:extLst>
            </p:cNvPr>
            <p:cNvSpPr>
              <a:spLocks noChangeArrowheads="1"/>
            </p:cNvSpPr>
            <p:nvPr/>
          </p:nvSpPr>
          <p:spPr bwMode="auto">
            <a:xfrm flipH="1">
              <a:off x="2544" y="3216"/>
              <a:ext cx="240" cy="480"/>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1848" name="Oval 761">
              <a:extLst>
                <a:ext uri="{FF2B5EF4-FFF2-40B4-BE49-F238E27FC236}">
                  <a16:creationId xmlns:a16="http://schemas.microsoft.com/office/drawing/2014/main" id="{625A33BF-E66C-2443-0FA8-275AA78D5D03}"/>
                </a:ext>
              </a:extLst>
            </p:cNvPr>
            <p:cNvSpPr>
              <a:spLocks noChangeArrowheads="1"/>
            </p:cNvSpPr>
            <p:nvPr/>
          </p:nvSpPr>
          <p:spPr bwMode="auto">
            <a:xfrm>
              <a:off x="2592" y="3264"/>
              <a:ext cx="96" cy="384"/>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1849" name="Group 766">
              <a:extLst>
                <a:ext uri="{FF2B5EF4-FFF2-40B4-BE49-F238E27FC236}">
                  <a16:creationId xmlns:a16="http://schemas.microsoft.com/office/drawing/2014/main" id="{02745D62-E9E5-9A1A-BC44-806F3EEA5C07}"/>
                </a:ext>
              </a:extLst>
            </p:cNvPr>
            <p:cNvGrpSpPr>
              <a:grpSpLocks/>
            </p:cNvGrpSpPr>
            <p:nvPr/>
          </p:nvGrpSpPr>
          <p:grpSpPr bwMode="auto">
            <a:xfrm>
              <a:off x="2304" y="3408"/>
              <a:ext cx="480" cy="48"/>
              <a:chOff x="2256" y="3552"/>
              <a:chExt cx="480" cy="48"/>
            </a:xfrm>
          </p:grpSpPr>
          <p:sp>
            <p:nvSpPr>
              <p:cNvPr id="31853" name="Line 755">
                <a:extLst>
                  <a:ext uri="{FF2B5EF4-FFF2-40B4-BE49-F238E27FC236}">
                    <a16:creationId xmlns:a16="http://schemas.microsoft.com/office/drawing/2014/main" id="{7169003B-3CD6-B9E1-D924-0EAA5B066C24}"/>
                  </a:ext>
                </a:extLst>
              </p:cNvPr>
              <p:cNvSpPr>
                <a:spLocks noChangeShapeType="1"/>
              </p:cNvSpPr>
              <p:nvPr/>
            </p:nvSpPr>
            <p:spPr bwMode="auto">
              <a:xfrm rot="5400000" flipH="1" flipV="1">
                <a:off x="2232" y="357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54" name="Line 757">
                <a:extLst>
                  <a:ext uri="{FF2B5EF4-FFF2-40B4-BE49-F238E27FC236}">
                    <a16:creationId xmlns:a16="http://schemas.microsoft.com/office/drawing/2014/main" id="{1D659FE3-6695-20A5-83E8-04CC7A8FB189}"/>
                  </a:ext>
                </a:extLst>
              </p:cNvPr>
              <p:cNvSpPr>
                <a:spLocks noChangeShapeType="1"/>
              </p:cNvSpPr>
              <p:nvPr/>
            </p:nvSpPr>
            <p:spPr bwMode="auto">
              <a:xfrm rot="5400000" flipH="1" flipV="1">
                <a:off x="2328" y="357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55" name="Line 760">
                <a:extLst>
                  <a:ext uri="{FF2B5EF4-FFF2-40B4-BE49-F238E27FC236}">
                    <a16:creationId xmlns:a16="http://schemas.microsoft.com/office/drawing/2014/main" id="{36FFFE0C-AA93-A40E-9792-7EAFA12234ED}"/>
                  </a:ext>
                </a:extLst>
              </p:cNvPr>
              <p:cNvSpPr>
                <a:spLocks noChangeShapeType="1"/>
              </p:cNvSpPr>
              <p:nvPr/>
            </p:nvSpPr>
            <p:spPr bwMode="auto">
              <a:xfrm rot="16200000" flipV="1">
                <a:off x="2712" y="357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56" name="Line 762">
                <a:extLst>
                  <a:ext uri="{FF2B5EF4-FFF2-40B4-BE49-F238E27FC236}">
                    <a16:creationId xmlns:a16="http://schemas.microsoft.com/office/drawing/2014/main" id="{B7B81C5A-9078-0A7F-A0BC-9E5FD0F6CD6C}"/>
                  </a:ext>
                </a:extLst>
              </p:cNvPr>
              <p:cNvSpPr>
                <a:spLocks noChangeShapeType="1"/>
              </p:cNvSpPr>
              <p:nvPr/>
            </p:nvSpPr>
            <p:spPr bwMode="auto">
              <a:xfrm rot="16200000" flipV="1">
                <a:off x="2616" y="3576"/>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850" name="Text Box 763">
              <a:extLst>
                <a:ext uri="{FF2B5EF4-FFF2-40B4-BE49-F238E27FC236}">
                  <a16:creationId xmlns:a16="http://schemas.microsoft.com/office/drawing/2014/main" id="{9DCCB9E0-D372-8378-B193-7F451AF41F9C}"/>
                </a:ext>
              </a:extLst>
            </p:cNvPr>
            <p:cNvSpPr txBox="1">
              <a:spLocks noChangeArrowheads="1"/>
            </p:cNvSpPr>
            <p:nvPr/>
          </p:nvSpPr>
          <p:spPr bwMode="auto">
            <a:xfrm>
              <a:off x="2256" y="297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L</a:t>
              </a:r>
            </a:p>
          </p:txBody>
        </p:sp>
        <p:sp>
          <p:nvSpPr>
            <p:cNvPr id="31851" name="Rectangle 764">
              <a:extLst>
                <a:ext uri="{FF2B5EF4-FFF2-40B4-BE49-F238E27FC236}">
                  <a16:creationId xmlns:a16="http://schemas.microsoft.com/office/drawing/2014/main" id="{B5D4CC86-49DC-22E7-7A01-DB8A7FB08767}"/>
                </a:ext>
              </a:extLst>
            </p:cNvPr>
            <p:cNvSpPr>
              <a:spLocks noChangeArrowheads="1"/>
            </p:cNvSpPr>
            <p:nvPr/>
          </p:nvSpPr>
          <p:spPr bwMode="auto">
            <a:xfrm>
              <a:off x="2944" y="3168"/>
              <a:ext cx="6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a:t>
              </a:r>
            </a:p>
          </p:txBody>
        </p:sp>
        <p:sp>
          <p:nvSpPr>
            <p:cNvPr id="31852" name="Rectangle 765">
              <a:extLst>
                <a:ext uri="{FF2B5EF4-FFF2-40B4-BE49-F238E27FC236}">
                  <a16:creationId xmlns:a16="http://schemas.microsoft.com/office/drawing/2014/main" id="{96D7D6E4-C0F9-56D3-97EA-E336799A276C}"/>
                </a:ext>
              </a:extLst>
            </p:cNvPr>
            <p:cNvSpPr>
              <a:spLocks noChangeArrowheads="1"/>
            </p:cNvSpPr>
            <p:nvPr/>
          </p:nvSpPr>
          <p:spPr bwMode="auto">
            <a:xfrm>
              <a:off x="2928" y="3504"/>
              <a:ext cx="6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a:t>
              </a:r>
            </a:p>
          </p:txBody>
        </p:sp>
      </p:grpSp>
      <p:grpSp>
        <p:nvGrpSpPr>
          <p:cNvPr id="37725" name="Group 861">
            <a:extLst>
              <a:ext uri="{FF2B5EF4-FFF2-40B4-BE49-F238E27FC236}">
                <a16:creationId xmlns:a16="http://schemas.microsoft.com/office/drawing/2014/main" id="{88662B52-E169-B633-0F7D-8BE30309A25D}"/>
              </a:ext>
            </a:extLst>
          </p:cNvPr>
          <p:cNvGrpSpPr>
            <a:grpSpLocks/>
          </p:cNvGrpSpPr>
          <p:nvPr/>
        </p:nvGrpSpPr>
        <p:grpSpPr bwMode="auto">
          <a:xfrm>
            <a:off x="6248400" y="4848225"/>
            <a:ext cx="2438400" cy="1247775"/>
            <a:chOff x="3936" y="3054"/>
            <a:chExt cx="1536" cy="786"/>
          </a:xfrm>
        </p:grpSpPr>
        <p:sp>
          <p:nvSpPr>
            <p:cNvPr id="31765" name="Text Box 768">
              <a:extLst>
                <a:ext uri="{FF2B5EF4-FFF2-40B4-BE49-F238E27FC236}">
                  <a16:creationId xmlns:a16="http://schemas.microsoft.com/office/drawing/2014/main" id="{E8497C52-1278-2DCA-16B3-986A79131CF0}"/>
                </a:ext>
              </a:extLst>
            </p:cNvPr>
            <p:cNvSpPr txBox="1">
              <a:spLocks noChangeArrowheads="1"/>
            </p:cNvSpPr>
            <p:nvPr/>
          </p:nvSpPr>
          <p:spPr bwMode="auto">
            <a:xfrm>
              <a:off x="5232" y="345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C</a:t>
              </a:r>
            </a:p>
          </p:txBody>
        </p:sp>
        <p:grpSp>
          <p:nvGrpSpPr>
            <p:cNvPr id="31766" name="Group 769">
              <a:extLst>
                <a:ext uri="{FF2B5EF4-FFF2-40B4-BE49-F238E27FC236}">
                  <a16:creationId xmlns:a16="http://schemas.microsoft.com/office/drawing/2014/main" id="{BA7EE418-7318-AAEB-7524-E995558FF861}"/>
                </a:ext>
              </a:extLst>
            </p:cNvPr>
            <p:cNvGrpSpPr>
              <a:grpSpLocks/>
            </p:cNvGrpSpPr>
            <p:nvPr/>
          </p:nvGrpSpPr>
          <p:grpSpPr bwMode="auto">
            <a:xfrm>
              <a:off x="4128" y="3054"/>
              <a:ext cx="1152" cy="786"/>
              <a:chOff x="672" y="558"/>
              <a:chExt cx="1152" cy="786"/>
            </a:xfrm>
          </p:grpSpPr>
          <p:grpSp>
            <p:nvGrpSpPr>
              <p:cNvPr id="31770" name="Group 770">
                <a:extLst>
                  <a:ext uri="{FF2B5EF4-FFF2-40B4-BE49-F238E27FC236}">
                    <a16:creationId xmlns:a16="http://schemas.microsoft.com/office/drawing/2014/main" id="{B59EE35A-065A-DCE0-7415-F066982DCE0F}"/>
                  </a:ext>
                </a:extLst>
              </p:cNvPr>
              <p:cNvGrpSpPr>
                <a:grpSpLocks/>
              </p:cNvGrpSpPr>
              <p:nvPr/>
            </p:nvGrpSpPr>
            <p:grpSpPr bwMode="auto">
              <a:xfrm>
                <a:off x="672" y="558"/>
                <a:ext cx="864" cy="786"/>
                <a:chOff x="624" y="528"/>
                <a:chExt cx="864" cy="786"/>
              </a:xfrm>
            </p:grpSpPr>
            <p:grpSp>
              <p:nvGrpSpPr>
                <p:cNvPr id="31783" name="Group 771">
                  <a:extLst>
                    <a:ext uri="{FF2B5EF4-FFF2-40B4-BE49-F238E27FC236}">
                      <a16:creationId xmlns:a16="http://schemas.microsoft.com/office/drawing/2014/main" id="{1B540D10-0273-5853-801F-B09D13FBCADF}"/>
                    </a:ext>
                  </a:extLst>
                </p:cNvPr>
                <p:cNvGrpSpPr>
                  <a:grpSpLocks/>
                </p:cNvGrpSpPr>
                <p:nvPr/>
              </p:nvGrpSpPr>
              <p:grpSpPr bwMode="auto">
                <a:xfrm>
                  <a:off x="624" y="528"/>
                  <a:ext cx="864" cy="786"/>
                  <a:chOff x="624" y="558"/>
                  <a:chExt cx="864" cy="786"/>
                </a:xfrm>
              </p:grpSpPr>
              <p:grpSp>
                <p:nvGrpSpPr>
                  <p:cNvPr id="31785" name="Group 772">
                    <a:extLst>
                      <a:ext uri="{FF2B5EF4-FFF2-40B4-BE49-F238E27FC236}">
                        <a16:creationId xmlns:a16="http://schemas.microsoft.com/office/drawing/2014/main" id="{915325C1-F321-8AFF-5CAA-2960DB76756B}"/>
                      </a:ext>
                    </a:extLst>
                  </p:cNvPr>
                  <p:cNvGrpSpPr>
                    <a:grpSpLocks/>
                  </p:cNvGrpSpPr>
                  <p:nvPr/>
                </p:nvGrpSpPr>
                <p:grpSpPr bwMode="auto">
                  <a:xfrm rot="-5400000">
                    <a:off x="471" y="711"/>
                    <a:ext cx="786" cy="480"/>
                    <a:chOff x="502" y="1632"/>
                    <a:chExt cx="786" cy="480"/>
                  </a:xfrm>
                </p:grpSpPr>
                <p:grpSp>
                  <p:nvGrpSpPr>
                    <p:cNvPr id="31787" name="Group 773">
                      <a:extLst>
                        <a:ext uri="{FF2B5EF4-FFF2-40B4-BE49-F238E27FC236}">
                          <a16:creationId xmlns:a16="http://schemas.microsoft.com/office/drawing/2014/main" id="{8D63D00E-B917-5817-D645-F9388DD8BC03}"/>
                        </a:ext>
                      </a:extLst>
                    </p:cNvPr>
                    <p:cNvGrpSpPr>
                      <a:grpSpLocks/>
                    </p:cNvGrpSpPr>
                    <p:nvPr/>
                  </p:nvGrpSpPr>
                  <p:grpSpPr bwMode="auto">
                    <a:xfrm>
                      <a:off x="502" y="1632"/>
                      <a:ext cx="506" cy="480"/>
                      <a:chOff x="492" y="1632"/>
                      <a:chExt cx="506" cy="480"/>
                    </a:xfrm>
                  </p:grpSpPr>
                  <p:grpSp>
                    <p:nvGrpSpPr>
                      <p:cNvPr id="31805" name="Group 774">
                        <a:extLst>
                          <a:ext uri="{FF2B5EF4-FFF2-40B4-BE49-F238E27FC236}">
                            <a16:creationId xmlns:a16="http://schemas.microsoft.com/office/drawing/2014/main" id="{67CBE4EB-03E8-12F2-A631-39EAC831CC31}"/>
                          </a:ext>
                        </a:extLst>
                      </p:cNvPr>
                      <p:cNvGrpSpPr>
                        <a:grpSpLocks/>
                      </p:cNvGrpSpPr>
                      <p:nvPr/>
                    </p:nvGrpSpPr>
                    <p:grpSpPr bwMode="auto">
                      <a:xfrm>
                        <a:off x="540" y="1632"/>
                        <a:ext cx="230" cy="192"/>
                        <a:chOff x="1596" y="1872"/>
                        <a:chExt cx="456" cy="336"/>
                      </a:xfrm>
                    </p:grpSpPr>
                    <p:grpSp>
                      <p:nvGrpSpPr>
                        <p:cNvPr id="31822" name="Group 775">
                          <a:extLst>
                            <a:ext uri="{FF2B5EF4-FFF2-40B4-BE49-F238E27FC236}">
                              <a16:creationId xmlns:a16="http://schemas.microsoft.com/office/drawing/2014/main" id="{AA274129-4B1B-611C-3292-225F2C354735}"/>
                            </a:ext>
                          </a:extLst>
                        </p:cNvPr>
                        <p:cNvGrpSpPr>
                          <a:grpSpLocks/>
                        </p:cNvGrpSpPr>
                        <p:nvPr/>
                      </p:nvGrpSpPr>
                      <p:grpSpPr bwMode="auto">
                        <a:xfrm>
                          <a:off x="1596" y="1872"/>
                          <a:ext cx="228" cy="336"/>
                          <a:chOff x="1584" y="1296"/>
                          <a:chExt cx="228" cy="336"/>
                        </a:xfrm>
                      </p:grpSpPr>
                      <p:sp>
                        <p:nvSpPr>
                          <p:cNvPr id="31829" name="Arc 776">
                            <a:extLst>
                              <a:ext uri="{FF2B5EF4-FFF2-40B4-BE49-F238E27FC236}">
                                <a16:creationId xmlns:a16="http://schemas.microsoft.com/office/drawing/2014/main" id="{439ECA8C-38CF-4F5F-509C-3B0496D54245}"/>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30" name="Arc 777">
                            <a:extLst>
                              <a:ext uri="{FF2B5EF4-FFF2-40B4-BE49-F238E27FC236}">
                                <a16:creationId xmlns:a16="http://schemas.microsoft.com/office/drawing/2014/main" id="{60711842-5A36-F2B8-5EB2-5474500C0CE3}"/>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31" name="Group 778">
                            <a:extLst>
                              <a:ext uri="{FF2B5EF4-FFF2-40B4-BE49-F238E27FC236}">
                                <a16:creationId xmlns:a16="http://schemas.microsoft.com/office/drawing/2014/main" id="{E1FEFE8C-9313-C6F7-BBEA-5C76A86F6FD1}"/>
                              </a:ext>
                            </a:extLst>
                          </p:cNvPr>
                          <p:cNvGrpSpPr>
                            <a:grpSpLocks/>
                          </p:cNvGrpSpPr>
                          <p:nvPr/>
                        </p:nvGrpSpPr>
                        <p:grpSpPr bwMode="auto">
                          <a:xfrm flipV="1">
                            <a:off x="1649" y="1488"/>
                            <a:ext cx="96" cy="144"/>
                            <a:chOff x="1584" y="1056"/>
                            <a:chExt cx="1104" cy="576"/>
                          </a:xfrm>
                        </p:grpSpPr>
                        <p:sp>
                          <p:nvSpPr>
                            <p:cNvPr id="31832" name="Arc 779">
                              <a:extLst>
                                <a:ext uri="{FF2B5EF4-FFF2-40B4-BE49-F238E27FC236}">
                                  <a16:creationId xmlns:a16="http://schemas.microsoft.com/office/drawing/2014/main" id="{935A94BA-FFED-06DE-021B-F794A8EED2C7}"/>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33" name="Arc 780">
                              <a:extLst>
                                <a:ext uri="{FF2B5EF4-FFF2-40B4-BE49-F238E27FC236}">
                                  <a16:creationId xmlns:a16="http://schemas.microsoft.com/office/drawing/2014/main" id="{8F944736-CF48-55BC-BA21-D60637B2572A}"/>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1823" name="Group 781">
                          <a:extLst>
                            <a:ext uri="{FF2B5EF4-FFF2-40B4-BE49-F238E27FC236}">
                              <a16:creationId xmlns:a16="http://schemas.microsoft.com/office/drawing/2014/main" id="{112A3582-6F6C-2EAD-4F32-6D3581FCCC4C}"/>
                            </a:ext>
                          </a:extLst>
                        </p:cNvPr>
                        <p:cNvGrpSpPr>
                          <a:grpSpLocks/>
                        </p:cNvGrpSpPr>
                        <p:nvPr/>
                      </p:nvGrpSpPr>
                      <p:grpSpPr bwMode="auto">
                        <a:xfrm>
                          <a:off x="1824" y="1872"/>
                          <a:ext cx="228" cy="336"/>
                          <a:chOff x="1584" y="1296"/>
                          <a:chExt cx="228" cy="336"/>
                        </a:xfrm>
                      </p:grpSpPr>
                      <p:sp>
                        <p:nvSpPr>
                          <p:cNvPr id="31824" name="Arc 782">
                            <a:extLst>
                              <a:ext uri="{FF2B5EF4-FFF2-40B4-BE49-F238E27FC236}">
                                <a16:creationId xmlns:a16="http://schemas.microsoft.com/office/drawing/2014/main" id="{8971B66D-C81B-F7EF-EE48-007547536DFB}"/>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25" name="Arc 783">
                            <a:extLst>
                              <a:ext uri="{FF2B5EF4-FFF2-40B4-BE49-F238E27FC236}">
                                <a16:creationId xmlns:a16="http://schemas.microsoft.com/office/drawing/2014/main" id="{646CDFD8-8470-5DA8-D282-1C69203D6C1A}"/>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26" name="Group 784">
                            <a:extLst>
                              <a:ext uri="{FF2B5EF4-FFF2-40B4-BE49-F238E27FC236}">
                                <a16:creationId xmlns:a16="http://schemas.microsoft.com/office/drawing/2014/main" id="{C41F191E-0A20-B6E7-B229-1374E898EE6B}"/>
                              </a:ext>
                            </a:extLst>
                          </p:cNvPr>
                          <p:cNvGrpSpPr>
                            <a:grpSpLocks/>
                          </p:cNvGrpSpPr>
                          <p:nvPr/>
                        </p:nvGrpSpPr>
                        <p:grpSpPr bwMode="auto">
                          <a:xfrm flipV="1">
                            <a:off x="1649" y="1488"/>
                            <a:ext cx="96" cy="144"/>
                            <a:chOff x="1584" y="1056"/>
                            <a:chExt cx="1104" cy="576"/>
                          </a:xfrm>
                        </p:grpSpPr>
                        <p:sp>
                          <p:nvSpPr>
                            <p:cNvPr id="31827" name="Arc 785">
                              <a:extLst>
                                <a:ext uri="{FF2B5EF4-FFF2-40B4-BE49-F238E27FC236}">
                                  <a16:creationId xmlns:a16="http://schemas.microsoft.com/office/drawing/2014/main" id="{B3EB3CE8-186C-1C9F-8F58-8947281342C9}"/>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28" name="Arc 786">
                              <a:extLst>
                                <a:ext uri="{FF2B5EF4-FFF2-40B4-BE49-F238E27FC236}">
                                  <a16:creationId xmlns:a16="http://schemas.microsoft.com/office/drawing/2014/main" id="{7D4B3C8F-511C-EC9D-8A96-75372D6DF800}"/>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1806" name="Group 787">
                        <a:extLst>
                          <a:ext uri="{FF2B5EF4-FFF2-40B4-BE49-F238E27FC236}">
                            <a16:creationId xmlns:a16="http://schemas.microsoft.com/office/drawing/2014/main" id="{003F121F-2D1F-A2D2-2301-D242E29FDA3B}"/>
                          </a:ext>
                        </a:extLst>
                      </p:cNvPr>
                      <p:cNvGrpSpPr>
                        <a:grpSpLocks/>
                      </p:cNvGrpSpPr>
                      <p:nvPr/>
                    </p:nvGrpSpPr>
                    <p:grpSpPr bwMode="auto">
                      <a:xfrm>
                        <a:off x="492" y="1632"/>
                        <a:ext cx="48" cy="480"/>
                        <a:chOff x="492" y="1632"/>
                        <a:chExt cx="48" cy="480"/>
                      </a:xfrm>
                    </p:grpSpPr>
                    <p:sp>
                      <p:nvSpPr>
                        <p:cNvPr id="31820" name="Line 788">
                          <a:extLst>
                            <a:ext uri="{FF2B5EF4-FFF2-40B4-BE49-F238E27FC236}">
                              <a16:creationId xmlns:a16="http://schemas.microsoft.com/office/drawing/2014/main" id="{E756DA87-7A2B-6090-FD90-C4BD9661F6FA}"/>
                            </a:ext>
                          </a:extLst>
                        </p:cNvPr>
                        <p:cNvSpPr>
                          <a:spLocks noChangeShapeType="1"/>
                        </p:cNvSpPr>
                        <p:nvPr/>
                      </p:nvSpPr>
                      <p:spPr bwMode="auto">
                        <a:xfrm flipH="1">
                          <a:off x="492" y="1715"/>
                          <a:ext cx="0" cy="397"/>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821" name="Arc 789">
                          <a:extLst>
                            <a:ext uri="{FF2B5EF4-FFF2-40B4-BE49-F238E27FC236}">
                              <a16:creationId xmlns:a16="http://schemas.microsoft.com/office/drawing/2014/main" id="{FB679098-C143-AF1B-E724-09AB41CF4162}"/>
                            </a:ext>
                          </a:extLst>
                        </p:cNvPr>
                        <p:cNvSpPr>
                          <a:spLocks/>
                        </p:cNvSpPr>
                        <p:nvPr/>
                      </p:nvSpPr>
                      <p:spPr bwMode="auto">
                        <a:xfrm rot="5400000" flipH="1" flipV="1">
                          <a:off x="473" y="1651"/>
                          <a:ext cx="85"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1807" name="Group 790">
                        <a:extLst>
                          <a:ext uri="{FF2B5EF4-FFF2-40B4-BE49-F238E27FC236}">
                            <a16:creationId xmlns:a16="http://schemas.microsoft.com/office/drawing/2014/main" id="{443956A9-F068-FA71-6079-73D125A70C59}"/>
                          </a:ext>
                        </a:extLst>
                      </p:cNvPr>
                      <p:cNvGrpSpPr>
                        <a:grpSpLocks/>
                      </p:cNvGrpSpPr>
                      <p:nvPr/>
                    </p:nvGrpSpPr>
                    <p:grpSpPr bwMode="auto">
                      <a:xfrm>
                        <a:off x="768" y="1632"/>
                        <a:ext cx="230" cy="192"/>
                        <a:chOff x="1596" y="1872"/>
                        <a:chExt cx="456" cy="336"/>
                      </a:xfrm>
                    </p:grpSpPr>
                    <p:grpSp>
                      <p:nvGrpSpPr>
                        <p:cNvPr id="31808" name="Group 791">
                          <a:extLst>
                            <a:ext uri="{FF2B5EF4-FFF2-40B4-BE49-F238E27FC236}">
                              <a16:creationId xmlns:a16="http://schemas.microsoft.com/office/drawing/2014/main" id="{4073A0FA-04E0-EC8F-A44F-54B53C454454}"/>
                            </a:ext>
                          </a:extLst>
                        </p:cNvPr>
                        <p:cNvGrpSpPr>
                          <a:grpSpLocks/>
                        </p:cNvGrpSpPr>
                        <p:nvPr/>
                      </p:nvGrpSpPr>
                      <p:grpSpPr bwMode="auto">
                        <a:xfrm>
                          <a:off x="1596" y="1872"/>
                          <a:ext cx="228" cy="336"/>
                          <a:chOff x="1584" y="1296"/>
                          <a:chExt cx="228" cy="336"/>
                        </a:xfrm>
                      </p:grpSpPr>
                      <p:sp>
                        <p:nvSpPr>
                          <p:cNvPr id="31815" name="Arc 792">
                            <a:extLst>
                              <a:ext uri="{FF2B5EF4-FFF2-40B4-BE49-F238E27FC236}">
                                <a16:creationId xmlns:a16="http://schemas.microsoft.com/office/drawing/2014/main" id="{BCA8CCA0-86BE-75D7-A9F4-6E68A9B7BCE2}"/>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16" name="Arc 793">
                            <a:extLst>
                              <a:ext uri="{FF2B5EF4-FFF2-40B4-BE49-F238E27FC236}">
                                <a16:creationId xmlns:a16="http://schemas.microsoft.com/office/drawing/2014/main" id="{0B97FF68-B49B-05BD-EB55-727AAF946408}"/>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17" name="Group 794">
                            <a:extLst>
                              <a:ext uri="{FF2B5EF4-FFF2-40B4-BE49-F238E27FC236}">
                                <a16:creationId xmlns:a16="http://schemas.microsoft.com/office/drawing/2014/main" id="{ABA4BB2A-1A8E-51BD-5F40-E05B0E20058C}"/>
                              </a:ext>
                            </a:extLst>
                          </p:cNvPr>
                          <p:cNvGrpSpPr>
                            <a:grpSpLocks/>
                          </p:cNvGrpSpPr>
                          <p:nvPr/>
                        </p:nvGrpSpPr>
                        <p:grpSpPr bwMode="auto">
                          <a:xfrm flipV="1">
                            <a:off x="1649" y="1488"/>
                            <a:ext cx="96" cy="144"/>
                            <a:chOff x="1584" y="1056"/>
                            <a:chExt cx="1104" cy="576"/>
                          </a:xfrm>
                        </p:grpSpPr>
                        <p:sp>
                          <p:nvSpPr>
                            <p:cNvPr id="31818" name="Arc 795">
                              <a:extLst>
                                <a:ext uri="{FF2B5EF4-FFF2-40B4-BE49-F238E27FC236}">
                                  <a16:creationId xmlns:a16="http://schemas.microsoft.com/office/drawing/2014/main" id="{379E143F-1BB8-1ED3-717B-4CFE39C33AFF}"/>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19" name="Arc 796">
                              <a:extLst>
                                <a:ext uri="{FF2B5EF4-FFF2-40B4-BE49-F238E27FC236}">
                                  <a16:creationId xmlns:a16="http://schemas.microsoft.com/office/drawing/2014/main" id="{3BCABF09-4870-0731-DD0B-EA73C2BF5664}"/>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1809" name="Group 797">
                          <a:extLst>
                            <a:ext uri="{FF2B5EF4-FFF2-40B4-BE49-F238E27FC236}">
                              <a16:creationId xmlns:a16="http://schemas.microsoft.com/office/drawing/2014/main" id="{9866FC91-F331-C7B5-CD03-FE42E686008F}"/>
                            </a:ext>
                          </a:extLst>
                        </p:cNvPr>
                        <p:cNvGrpSpPr>
                          <a:grpSpLocks/>
                        </p:cNvGrpSpPr>
                        <p:nvPr/>
                      </p:nvGrpSpPr>
                      <p:grpSpPr bwMode="auto">
                        <a:xfrm>
                          <a:off x="1824" y="1872"/>
                          <a:ext cx="228" cy="336"/>
                          <a:chOff x="1584" y="1296"/>
                          <a:chExt cx="228" cy="336"/>
                        </a:xfrm>
                      </p:grpSpPr>
                      <p:sp>
                        <p:nvSpPr>
                          <p:cNvPr id="31810" name="Arc 798">
                            <a:extLst>
                              <a:ext uri="{FF2B5EF4-FFF2-40B4-BE49-F238E27FC236}">
                                <a16:creationId xmlns:a16="http://schemas.microsoft.com/office/drawing/2014/main" id="{0258A146-E356-46FE-141E-639458FD6F90}"/>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11" name="Arc 799">
                            <a:extLst>
                              <a:ext uri="{FF2B5EF4-FFF2-40B4-BE49-F238E27FC236}">
                                <a16:creationId xmlns:a16="http://schemas.microsoft.com/office/drawing/2014/main" id="{28B3A262-22B5-1EB8-F5C8-DAB08B1D94EB}"/>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12" name="Group 800">
                            <a:extLst>
                              <a:ext uri="{FF2B5EF4-FFF2-40B4-BE49-F238E27FC236}">
                                <a16:creationId xmlns:a16="http://schemas.microsoft.com/office/drawing/2014/main" id="{9AC1B445-7358-F38E-AC05-00872E3187CF}"/>
                              </a:ext>
                            </a:extLst>
                          </p:cNvPr>
                          <p:cNvGrpSpPr>
                            <a:grpSpLocks/>
                          </p:cNvGrpSpPr>
                          <p:nvPr/>
                        </p:nvGrpSpPr>
                        <p:grpSpPr bwMode="auto">
                          <a:xfrm flipV="1">
                            <a:off x="1649" y="1488"/>
                            <a:ext cx="96" cy="144"/>
                            <a:chOff x="1584" y="1056"/>
                            <a:chExt cx="1104" cy="576"/>
                          </a:xfrm>
                        </p:grpSpPr>
                        <p:sp>
                          <p:nvSpPr>
                            <p:cNvPr id="31813" name="Arc 801">
                              <a:extLst>
                                <a:ext uri="{FF2B5EF4-FFF2-40B4-BE49-F238E27FC236}">
                                  <a16:creationId xmlns:a16="http://schemas.microsoft.com/office/drawing/2014/main" id="{AA62466E-D9B9-7ACA-AB35-01A4D70D794B}"/>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14" name="Arc 802">
                              <a:extLst>
                                <a:ext uri="{FF2B5EF4-FFF2-40B4-BE49-F238E27FC236}">
                                  <a16:creationId xmlns:a16="http://schemas.microsoft.com/office/drawing/2014/main" id="{DA2CDA2F-43BA-7C16-D807-FCA42DC7FBA9}"/>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grpSp>
                  <p:nvGrpSpPr>
                    <p:cNvPr id="31788" name="Group 803">
                      <a:extLst>
                        <a:ext uri="{FF2B5EF4-FFF2-40B4-BE49-F238E27FC236}">
                          <a16:creationId xmlns:a16="http://schemas.microsoft.com/office/drawing/2014/main" id="{DD961EE8-4576-C9DD-490C-83BDED6A8527}"/>
                        </a:ext>
                      </a:extLst>
                    </p:cNvPr>
                    <p:cNvGrpSpPr>
                      <a:grpSpLocks/>
                    </p:cNvGrpSpPr>
                    <p:nvPr/>
                  </p:nvGrpSpPr>
                  <p:grpSpPr bwMode="auto">
                    <a:xfrm>
                      <a:off x="1008" y="1632"/>
                      <a:ext cx="280" cy="480"/>
                      <a:chOff x="1352" y="1632"/>
                      <a:chExt cx="280" cy="480"/>
                    </a:xfrm>
                  </p:grpSpPr>
                  <p:grpSp>
                    <p:nvGrpSpPr>
                      <p:cNvPr id="31789" name="Group 804">
                        <a:extLst>
                          <a:ext uri="{FF2B5EF4-FFF2-40B4-BE49-F238E27FC236}">
                            <a16:creationId xmlns:a16="http://schemas.microsoft.com/office/drawing/2014/main" id="{BDAD07D5-D65E-1DE3-C62D-68647B5B3D1A}"/>
                          </a:ext>
                        </a:extLst>
                      </p:cNvPr>
                      <p:cNvGrpSpPr>
                        <a:grpSpLocks/>
                      </p:cNvGrpSpPr>
                      <p:nvPr/>
                    </p:nvGrpSpPr>
                    <p:grpSpPr bwMode="auto">
                      <a:xfrm>
                        <a:off x="1352" y="1632"/>
                        <a:ext cx="230" cy="192"/>
                        <a:chOff x="1596" y="1872"/>
                        <a:chExt cx="456" cy="336"/>
                      </a:xfrm>
                    </p:grpSpPr>
                    <p:grpSp>
                      <p:nvGrpSpPr>
                        <p:cNvPr id="31793" name="Group 805">
                          <a:extLst>
                            <a:ext uri="{FF2B5EF4-FFF2-40B4-BE49-F238E27FC236}">
                              <a16:creationId xmlns:a16="http://schemas.microsoft.com/office/drawing/2014/main" id="{9B04727A-438E-BF99-245F-811CAC37FDFD}"/>
                            </a:ext>
                          </a:extLst>
                        </p:cNvPr>
                        <p:cNvGrpSpPr>
                          <a:grpSpLocks/>
                        </p:cNvGrpSpPr>
                        <p:nvPr/>
                      </p:nvGrpSpPr>
                      <p:grpSpPr bwMode="auto">
                        <a:xfrm>
                          <a:off x="1596" y="1872"/>
                          <a:ext cx="228" cy="336"/>
                          <a:chOff x="1584" y="1296"/>
                          <a:chExt cx="228" cy="336"/>
                        </a:xfrm>
                      </p:grpSpPr>
                      <p:sp>
                        <p:nvSpPr>
                          <p:cNvPr id="31800" name="Arc 806">
                            <a:extLst>
                              <a:ext uri="{FF2B5EF4-FFF2-40B4-BE49-F238E27FC236}">
                                <a16:creationId xmlns:a16="http://schemas.microsoft.com/office/drawing/2014/main" id="{5EF689A5-EDE2-9D69-E2B1-6A32879BF428}"/>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01" name="Arc 807">
                            <a:extLst>
                              <a:ext uri="{FF2B5EF4-FFF2-40B4-BE49-F238E27FC236}">
                                <a16:creationId xmlns:a16="http://schemas.microsoft.com/office/drawing/2014/main" id="{37402C42-597A-9D99-20F8-1CE7075BFB6D}"/>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802" name="Group 808">
                            <a:extLst>
                              <a:ext uri="{FF2B5EF4-FFF2-40B4-BE49-F238E27FC236}">
                                <a16:creationId xmlns:a16="http://schemas.microsoft.com/office/drawing/2014/main" id="{584FBD09-7212-5538-8101-F7A43B6B80B6}"/>
                              </a:ext>
                            </a:extLst>
                          </p:cNvPr>
                          <p:cNvGrpSpPr>
                            <a:grpSpLocks/>
                          </p:cNvGrpSpPr>
                          <p:nvPr/>
                        </p:nvGrpSpPr>
                        <p:grpSpPr bwMode="auto">
                          <a:xfrm flipV="1">
                            <a:off x="1649" y="1488"/>
                            <a:ext cx="96" cy="144"/>
                            <a:chOff x="1584" y="1056"/>
                            <a:chExt cx="1104" cy="576"/>
                          </a:xfrm>
                        </p:grpSpPr>
                        <p:sp>
                          <p:nvSpPr>
                            <p:cNvPr id="31803" name="Arc 809">
                              <a:extLst>
                                <a:ext uri="{FF2B5EF4-FFF2-40B4-BE49-F238E27FC236}">
                                  <a16:creationId xmlns:a16="http://schemas.microsoft.com/office/drawing/2014/main" id="{1F07F257-77A2-5950-DDD1-5FBC0DB9F875}"/>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804" name="Arc 810">
                              <a:extLst>
                                <a:ext uri="{FF2B5EF4-FFF2-40B4-BE49-F238E27FC236}">
                                  <a16:creationId xmlns:a16="http://schemas.microsoft.com/office/drawing/2014/main" id="{2B208E63-17F4-2AD7-0B12-DE13E5211370}"/>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1794" name="Group 811">
                          <a:extLst>
                            <a:ext uri="{FF2B5EF4-FFF2-40B4-BE49-F238E27FC236}">
                              <a16:creationId xmlns:a16="http://schemas.microsoft.com/office/drawing/2014/main" id="{9CC5DE62-31F7-1966-D495-52609F9470B0}"/>
                            </a:ext>
                          </a:extLst>
                        </p:cNvPr>
                        <p:cNvGrpSpPr>
                          <a:grpSpLocks/>
                        </p:cNvGrpSpPr>
                        <p:nvPr/>
                      </p:nvGrpSpPr>
                      <p:grpSpPr bwMode="auto">
                        <a:xfrm>
                          <a:off x="1824" y="1872"/>
                          <a:ext cx="228" cy="336"/>
                          <a:chOff x="1584" y="1296"/>
                          <a:chExt cx="228" cy="336"/>
                        </a:xfrm>
                      </p:grpSpPr>
                      <p:sp>
                        <p:nvSpPr>
                          <p:cNvPr id="31795" name="Arc 812">
                            <a:extLst>
                              <a:ext uri="{FF2B5EF4-FFF2-40B4-BE49-F238E27FC236}">
                                <a16:creationId xmlns:a16="http://schemas.microsoft.com/office/drawing/2014/main" id="{234FF68A-AB4F-FEDA-494F-50F458661463}"/>
                              </a:ext>
                            </a:extLst>
                          </p:cNvPr>
                          <p:cNvSpPr>
                            <a:spLocks/>
                          </p:cNvSpPr>
                          <p:nvPr/>
                        </p:nvSpPr>
                        <p:spPr bwMode="auto">
                          <a:xfrm>
                            <a:off x="1584"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796" name="Arc 813">
                            <a:extLst>
                              <a:ext uri="{FF2B5EF4-FFF2-40B4-BE49-F238E27FC236}">
                                <a16:creationId xmlns:a16="http://schemas.microsoft.com/office/drawing/2014/main" id="{B45BE7C2-26DF-A7F4-1E92-6E2D29DBD45F}"/>
                              </a:ext>
                            </a:extLst>
                          </p:cNvPr>
                          <p:cNvSpPr>
                            <a:spLocks/>
                          </p:cNvSpPr>
                          <p:nvPr/>
                        </p:nvSpPr>
                        <p:spPr bwMode="auto">
                          <a:xfrm flipH="1">
                            <a:off x="1651" y="1296"/>
                            <a:ext cx="161"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31797" name="Group 814">
                            <a:extLst>
                              <a:ext uri="{FF2B5EF4-FFF2-40B4-BE49-F238E27FC236}">
                                <a16:creationId xmlns:a16="http://schemas.microsoft.com/office/drawing/2014/main" id="{E96B6B5B-3D99-A229-B99A-EC5D09653ABB}"/>
                              </a:ext>
                            </a:extLst>
                          </p:cNvPr>
                          <p:cNvGrpSpPr>
                            <a:grpSpLocks/>
                          </p:cNvGrpSpPr>
                          <p:nvPr/>
                        </p:nvGrpSpPr>
                        <p:grpSpPr bwMode="auto">
                          <a:xfrm flipV="1">
                            <a:off x="1649" y="1488"/>
                            <a:ext cx="96" cy="144"/>
                            <a:chOff x="1584" y="1056"/>
                            <a:chExt cx="1104" cy="576"/>
                          </a:xfrm>
                        </p:grpSpPr>
                        <p:sp>
                          <p:nvSpPr>
                            <p:cNvPr id="31798" name="Arc 815">
                              <a:extLst>
                                <a:ext uri="{FF2B5EF4-FFF2-40B4-BE49-F238E27FC236}">
                                  <a16:creationId xmlns:a16="http://schemas.microsoft.com/office/drawing/2014/main" id="{A405A09C-F6ED-E903-EC3F-620EB0757891}"/>
                                </a:ext>
                              </a:extLst>
                            </p:cNvPr>
                            <p:cNvSpPr>
                              <a:spLocks/>
                            </p:cNvSpPr>
                            <p:nvPr/>
                          </p:nvSpPr>
                          <p:spPr bwMode="auto">
                            <a:xfrm>
                              <a:off x="2112"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1799" name="Arc 816">
                              <a:extLst>
                                <a:ext uri="{FF2B5EF4-FFF2-40B4-BE49-F238E27FC236}">
                                  <a16:creationId xmlns:a16="http://schemas.microsoft.com/office/drawing/2014/main" id="{BA803EF3-F4F0-6EE3-3623-B0394B60F7CC}"/>
                                </a:ext>
                              </a:extLst>
                            </p:cNvPr>
                            <p:cNvSpPr>
                              <a:spLocks/>
                            </p:cNvSpPr>
                            <p:nvPr/>
                          </p:nvSpPr>
                          <p:spPr bwMode="auto">
                            <a:xfrm flipH="1">
                              <a:off x="1584" y="1056"/>
                              <a:ext cx="576"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1790" name="Group 817">
                        <a:extLst>
                          <a:ext uri="{FF2B5EF4-FFF2-40B4-BE49-F238E27FC236}">
                            <a16:creationId xmlns:a16="http://schemas.microsoft.com/office/drawing/2014/main" id="{C0D67910-FE91-12D6-CC12-46A7314FD6AE}"/>
                          </a:ext>
                        </a:extLst>
                      </p:cNvPr>
                      <p:cNvGrpSpPr>
                        <a:grpSpLocks/>
                      </p:cNvGrpSpPr>
                      <p:nvPr/>
                    </p:nvGrpSpPr>
                    <p:grpSpPr bwMode="auto">
                      <a:xfrm>
                        <a:off x="1585" y="1632"/>
                        <a:ext cx="47" cy="480"/>
                        <a:chOff x="3024" y="528"/>
                        <a:chExt cx="144" cy="864"/>
                      </a:xfrm>
                    </p:grpSpPr>
                    <p:sp>
                      <p:nvSpPr>
                        <p:cNvPr id="31791" name="Line 818">
                          <a:extLst>
                            <a:ext uri="{FF2B5EF4-FFF2-40B4-BE49-F238E27FC236}">
                              <a16:creationId xmlns:a16="http://schemas.microsoft.com/office/drawing/2014/main" id="{8E4C92E7-2BBA-5C7E-78AA-60FA23398E8A}"/>
                            </a:ext>
                          </a:extLst>
                        </p:cNvPr>
                        <p:cNvSpPr>
                          <a:spLocks noChangeShapeType="1"/>
                        </p:cNvSpPr>
                        <p:nvPr/>
                      </p:nvSpPr>
                      <p:spPr bwMode="auto">
                        <a:xfrm>
                          <a:off x="3168" y="678"/>
                          <a:ext cx="0" cy="7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92" name="Arc 819">
                          <a:extLst>
                            <a:ext uri="{FF2B5EF4-FFF2-40B4-BE49-F238E27FC236}">
                              <a16:creationId xmlns:a16="http://schemas.microsoft.com/office/drawing/2014/main" id="{936FDFA3-EE5C-8B61-011D-B047988036CA}"/>
                            </a:ext>
                          </a:extLst>
                        </p:cNvPr>
                        <p:cNvSpPr>
                          <a:spLocks/>
                        </p:cNvSpPr>
                        <p:nvPr/>
                      </p:nvSpPr>
                      <p:spPr bwMode="auto">
                        <a:xfrm rot="16200000" flipV="1">
                          <a:off x="3019" y="533"/>
                          <a:ext cx="153"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
                <p:nvSpPr>
                  <p:cNvPr id="31786" name="Line 820">
                    <a:extLst>
                      <a:ext uri="{FF2B5EF4-FFF2-40B4-BE49-F238E27FC236}">
                        <a16:creationId xmlns:a16="http://schemas.microsoft.com/office/drawing/2014/main" id="{2BA281DA-A463-1CAA-5D4A-966361C1ED88}"/>
                      </a:ext>
                    </a:extLst>
                  </p:cNvPr>
                  <p:cNvSpPr>
                    <a:spLocks noChangeShapeType="1"/>
                  </p:cNvSpPr>
                  <p:nvPr/>
                </p:nvSpPr>
                <p:spPr bwMode="auto">
                  <a:xfrm>
                    <a:off x="1104" y="1344"/>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784" name="Line 821">
                  <a:extLst>
                    <a:ext uri="{FF2B5EF4-FFF2-40B4-BE49-F238E27FC236}">
                      <a16:creationId xmlns:a16="http://schemas.microsoft.com/office/drawing/2014/main" id="{7C6C40F2-D21B-402D-21F7-59DA112CDAA6}"/>
                    </a:ext>
                  </a:extLst>
                </p:cNvPr>
                <p:cNvSpPr>
                  <a:spLocks noChangeShapeType="1"/>
                </p:cNvSpPr>
                <p:nvPr/>
              </p:nvSpPr>
              <p:spPr bwMode="auto">
                <a:xfrm>
                  <a:off x="1104" y="528"/>
                  <a:ext cx="384"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1771" name="Group 822">
                <a:extLst>
                  <a:ext uri="{FF2B5EF4-FFF2-40B4-BE49-F238E27FC236}">
                    <a16:creationId xmlns:a16="http://schemas.microsoft.com/office/drawing/2014/main" id="{867B95ED-5A19-CAD3-48C7-17364E300CF3}"/>
                  </a:ext>
                </a:extLst>
              </p:cNvPr>
              <p:cNvGrpSpPr>
                <a:grpSpLocks/>
              </p:cNvGrpSpPr>
              <p:nvPr/>
            </p:nvGrpSpPr>
            <p:grpSpPr bwMode="auto">
              <a:xfrm>
                <a:off x="1248" y="576"/>
                <a:ext cx="576" cy="768"/>
                <a:chOff x="1344" y="576"/>
                <a:chExt cx="288" cy="768"/>
              </a:xfrm>
            </p:grpSpPr>
            <p:grpSp>
              <p:nvGrpSpPr>
                <p:cNvPr id="31778" name="Group 823">
                  <a:extLst>
                    <a:ext uri="{FF2B5EF4-FFF2-40B4-BE49-F238E27FC236}">
                      <a16:creationId xmlns:a16="http://schemas.microsoft.com/office/drawing/2014/main" id="{68733710-1F2F-8FFE-80C1-46B3480E132C}"/>
                    </a:ext>
                  </a:extLst>
                </p:cNvPr>
                <p:cNvGrpSpPr>
                  <a:grpSpLocks/>
                </p:cNvGrpSpPr>
                <p:nvPr/>
              </p:nvGrpSpPr>
              <p:grpSpPr bwMode="auto">
                <a:xfrm>
                  <a:off x="1344" y="864"/>
                  <a:ext cx="288" cy="192"/>
                  <a:chOff x="912" y="864"/>
                  <a:chExt cx="288" cy="192"/>
                </a:xfrm>
              </p:grpSpPr>
              <p:sp>
                <p:nvSpPr>
                  <p:cNvPr id="31781" name="Line 824">
                    <a:extLst>
                      <a:ext uri="{FF2B5EF4-FFF2-40B4-BE49-F238E27FC236}">
                        <a16:creationId xmlns:a16="http://schemas.microsoft.com/office/drawing/2014/main" id="{48F8177F-02A7-5573-6A70-14E2D3C09947}"/>
                      </a:ext>
                    </a:extLst>
                  </p:cNvPr>
                  <p:cNvSpPr>
                    <a:spLocks noChangeShapeType="1"/>
                  </p:cNvSpPr>
                  <p:nvPr/>
                </p:nvSpPr>
                <p:spPr bwMode="auto">
                  <a:xfrm rot="5400000">
                    <a:off x="1056" y="720"/>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82" name="Line 825">
                    <a:extLst>
                      <a:ext uri="{FF2B5EF4-FFF2-40B4-BE49-F238E27FC236}">
                        <a16:creationId xmlns:a16="http://schemas.microsoft.com/office/drawing/2014/main" id="{38FF2DD2-1FBD-5EE8-6E50-9F67DF11EF0E}"/>
                      </a:ext>
                    </a:extLst>
                  </p:cNvPr>
                  <p:cNvSpPr>
                    <a:spLocks noChangeShapeType="1"/>
                  </p:cNvSpPr>
                  <p:nvPr/>
                </p:nvSpPr>
                <p:spPr bwMode="auto">
                  <a:xfrm rot="5400000">
                    <a:off x="1056" y="912"/>
                    <a:ext cx="0" cy="288"/>
                  </a:xfrm>
                  <a:prstGeom prst="line">
                    <a:avLst/>
                  </a:prstGeom>
                  <a:noFill/>
                  <a:ln w="5715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779" name="Line 826">
                  <a:extLst>
                    <a:ext uri="{FF2B5EF4-FFF2-40B4-BE49-F238E27FC236}">
                      <a16:creationId xmlns:a16="http://schemas.microsoft.com/office/drawing/2014/main" id="{417D8C5B-BC18-FBF9-F8E6-B1D9FA9C9EDF}"/>
                    </a:ext>
                  </a:extLst>
                </p:cNvPr>
                <p:cNvSpPr>
                  <a:spLocks noChangeShapeType="1"/>
                </p:cNvSpPr>
                <p:nvPr/>
              </p:nvSpPr>
              <p:spPr bwMode="auto">
                <a:xfrm>
                  <a:off x="1488" y="57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80" name="Line 827">
                  <a:extLst>
                    <a:ext uri="{FF2B5EF4-FFF2-40B4-BE49-F238E27FC236}">
                      <a16:creationId xmlns:a16="http://schemas.microsoft.com/office/drawing/2014/main" id="{F1C6F567-3F27-6F56-1666-88B8B9B1E97B}"/>
                    </a:ext>
                  </a:extLst>
                </p:cNvPr>
                <p:cNvSpPr>
                  <a:spLocks noChangeShapeType="1"/>
                </p:cNvSpPr>
                <p:nvPr/>
              </p:nvSpPr>
              <p:spPr bwMode="auto">
                <a:xfrm>
                  <a:off x="1488" y="1056"/>
                  <a:ext cx="0" cy="288"/>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772" name="Line 828">
                <a:extLst>
                  <a:ext uri="{FF2B5EF4-FFF2-40B4-BE49-F238E27FC236}">
                    <a16:creationId xmlns:a16="http://schemas.microsoft.com/office/drawing/2014/main" id="{E7A03155-73A9-934C-EF4B-51061CCCC65B}"/>
                  </a:ext>
                </a:extLst>
              </p:cNvPr>
              <p:cNvSpPr>
                <a:spLocks noChangeShapeType="1"/>
              </p:cNvSpPr>
              <p:nvPr/>
            </p:nvSpPr>
            <p:spPr bwMode="auto">
              <a:xfrm>
                <a:off x="1392"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73" name="Line 829">
                <a:extLst>
                  <a:ext uri="{FF2B5EF4-FFF2-40B4-BE49-F238E27FC236}">
                    <a16:creationId xmlns:a16="http://schemas.microsoft.com/office/drawing/2014/main" id="{F72188B2-D415-0458-279B-C35517EBFB1A}"/>
                  </a:ext>
                </a:extLst>
              </p:cNvPr>
              <p:cNvSpPr>
                <a:spLocks noChangeShapeType="1"/>
              </p:cNvSpPr>
              <p:nvPr/>
            </p:nvSpPr>
            <p:spPr bwMode="auto">
              <a:xfrm>
                <a:off x="1488"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74" name="Line 830">
                <a:extLst>
                  <a:ext uri="{FF2B5EF4-FFF2-40B4-BE49-F238E27FC236}">
                    <a16:creationId xmlns:a16="http://schemas.microsoft.com/office/drawing/2014/main" id="{42EF0B32-3A61-D3F7-F1D8-F648F840C3D7}"/>
                  </a:ext>
                </a:extLst>
              </p:cNvPr>
              <p:cNvSpPr>
                <a:spLocks noChangeShapeType="1"/>
              </p:cNvSpPr>
              <p:nvPr/>
            </p:nvSpPr>
            <p:spPr bwMode="auto">
              <a:xfrm>
                <a:off x="1584"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75" name="Line 831">
                <a:extLst>
                  <a:ext uri="{FF2B5EF4-FFF2-40B4-BE49-F238E27FC236}">
                    <a16:creationId xmlns:a16="http://schemas.microsoft.com/office/drawing/2014/main" id="{5E939E72-BC5B-BF61-384F-240E2D108E56}"/>
                  </a:ext>
                </a:extLst>
              </p:cNvPr>
              <p:cNvSpPr>
                <a:spLocks noChangeShapeType="1"/>
              </p:cNvSpPr>
              <p:nvPr/>
            </p:nvSpPr>
            <p:spPr bwMode="auto">
              <a:xfrm>
                <a:off x="1296"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76" name="Line 832">
                <a:extLst>
                  <a:ext uri="{FF2B5EF4-FFF2-40B4-BE49-F238E27FC236}">
                    <a16:creationId xmlns:a16="http://schemas.microsoft.com/office/drawing/2014/main" id="{164D4967-3032-2230-883C-2DD5A3911F20}"/>
                  </a:ext>
                </a:extLst>
              </p:cNvPr>
              <p:cNvSpPr>
                <a:spLocks noChangeShapeType="1"/>
              </p:cNvSpPr>
              <p:nvPr/>
            </p:nvSpPr>
            <p:spPr bwMode="auto">
              <a:xfrm>
                <a:off x="1680"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777" name="Line 833">
                <a:extLst>
                  <a:ext uri="{FF2B5EF4-FFF2-40B4-BE49-F238E27FC236}">
                    <a16:creationId xmlns:a16="http://schemas.microsoft.com/office/drawing/2014/main" id="{8F4CBA88-D9A8-3891-9F46-A80EE8E12530}"/>
                  </a:ext>
                </a:extLst>
              </p:cNvPr>
              <p:cNvSpPr>
                <a:spLocks noChangeShapeType="1"/>
              </p:cNvSpPr>
              <p:nvPr/>
            </p:nvSpPr>
            <p:spPr bwMode="auto">
              <a:xfrm>
                <a:off x="1776" y="864"/>
                <a:ext cx="0" cy="192"/>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767" name="Text Box 834">
              <a:extLst>
                <a:ext uri="{FF2B5EF4-FFF2-40B4-BE49-F238E27FC236}">
                  <a16:creationId xmlns:a16="http://schemas.microsoft.com/office/drawing/2014/main" id="{0C32A77E-2ED3-FF09-DDF0-58CC4801F825}"/>
                </a:ext>
              </a:extLst>
            </p:cNvPr>
            <p:cNvSpPr txBox="1">
              <a:spLocks noChangeArrowheads="1"/>
            </p:cNvSpPr>
            <p:nvPr/>
          </p:nvSpPr>
          <p:spPr bwMode="auto">
            <a:xfrm>
              <a:off x="3936" y="3273"/>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L</a:t>
              </a:r>
            </a:p>
          </p:txBody>
        </p:sp>
        <p:sp>
          <p:nvSpPr>
            <p:cNvPr id="31768" name="Rectangle 835">
              <a:extLst>
                <a:ext uri="{FF2B5EF4-FFF2-40B4-BE49-F238E27FC236}">
                  <a16:creationId xmlns:a16="http://schemas.microsoft.com/office/drawing/2014/main" id="{E1D3A435-3B20-D4A4-6C78-929C9F85C754}"/>
                </a:ext>
              </a:extLst>
            </p:cNvPr>
            <p:cNvSpPr>
              <a:spLocks noChangeArrowheads="1"/>
            </p:cNvSpPr>
            <p:nvPr/>
          </p:nvSpPr>
          <p:spPr bwMode="auto">
            <a:xfrm>
              <a:off x="4608" y="3177"/>
              <a:ext cx="6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 +</a:t>
              </a:r>
            </a:p>
          </p:txBody>
        </p:sp>
        <p:sp>
          <p:nvSpPr>
            <p:cNvPr id="31769" name="Rectangle 836">
              <a:extLst>
                <a:ext uri="{FF2B5EF4-FFF2-40B4-BE49-F238E27FC236}">
                  <a16:creationId xmlns:a16="http://schemas.microsoft.com/office/drawing/2014/main" id="{0A9E2652-7FED-5D30-BE5D-94915FFFD4C0}"/>
                </a:ext>
              </a:extLst>
            </p:cNvPr>
            <p:cNvSpPr>
              <a:spLocks noChangeArrowheads="1"/>
            </p:cNvSpPr>
            <p:nvPr/>
          </p:nvSpPr>
          <p:spPr bwMode="auto">
            <a:xfrm>
              <a:off x="4652" y="3513"/>
              <a:ext cx="6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rPr>
                <a:t>-  -  -  -  -</a:t>
              </a:r>
            </a:p>
          </p:txBody>
        </p:sp>
      </p:grpSp>
      <p:sp>
        <p:nvSpPr>
          <p:cNvPr id="37702" name="Text Box 838">
            <a:extLst>
              <a:ext uri="{FF2B5EF4-FFF2-40B4-BE49-F238E27FC236}">
                <a16:creationId xmlns:a16="http://schemas.microsoft.com/office/drawing/2014/main" id="{820854B7-EE5B-0A29-737F-7645739CFE6E}"/>
              </a:ext>
            </a:extLst>
          </p:cNvPr>
          <p:cNvSpPr txBox="1">
            <a:spLocks noChangeArrowheads="1"/>
          </p:cNvSpPr>
          <p:nvPr/>
        </p:nvSpPr>
        <p:spPr bwMode="auto">
          <a:xfrm>
            <a:off x="152400" y="2057400"/>
            <a:ext cx="2819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66FF"/>
                </a:solidFill>
              </a:rPr>
              <a:t>At t = 0,</a:t>
            </a:r>
            <a:r>
              <a:rPr lang="en-US" altLang="en-US" sz="1600" b="1">
                <a:solidFill>
                  <a:srgbClr val="9900FF"/>
                </a:solidFill>
              </a:rPr>
              <a:t> </a:t>
            </a:r>
            <a:r>
              <a:rPr lang="en-US" altLang="en-US" sz="1600" b="1">
                <a:solidFill>
                  <a:srgbClr val="339933"/>
                </a:solidFill>
              </a:rPr>
              <a:t>U</a:t>
            </a:r>
            <a:r>
              <a:rPr lang="en-US" altLang="en-US" sz="1600" b="1" baseline="-25000">
                <a:solidFill>
                  <a:srgbClr val="339933"/>
                </a:solidFill>
              </a:rPr>
              <a:t>E</a:t>
            </a:r>
            <a:r>
              <a:rPr lang="en-US" altLang="en-US" sz="1600" b="1">
                <a:solidFill>
                  <a:srgbClr val="339933"/>
                </a:solidFill>
              </a:rPr>
              <a:t>=Max.</a:t>
            </a:r>
            <a:r>
              <a:rPr lang="en-US" altLang="en-US" sz="1600" b="1">
                <a:solidFill>
                  <a:srgbClr val="0066FF"/>
                </a:solidFill>
              </a:rPr>
              <a:t> &amp;</a:t>
            </a:r>
            <a:r>
              <a:rPr lang="en-US" altLang="en-US" sz="1600" b="1">
                <a:solidFill>
                  <a:srgbClr val="9900FF"/>
                </a:solidFill>
              </a:rPr>
              <a:t> U</a:t>
            </a:r>
            <a:r>
              <a:rPr lang="en-US" altLang="en-US" sz="1600" b="1" baseline="-25000">
                <a:solidFill>
                  <a:srgbClr val="9900FF"/>
                </a:solidFill>
              </a:rPr>
              <a:t>B</a:t>
            </a:r>
            <a:r>
              <a:rPr lang="en-US" altLang="en-US" sz="1600" b="1">
                <a:solidFill>
                  <a:srgbClr val="9900FF"/>
                </a:solidFill>
              </a:rPr>
              <a:t>=0</a:t>
            </a:r>
          </a:p>
        </p:txBody>
      </p:sp>
      <p:sp>
        <p:nvSpPr>
          <p:cNvPr id="37704" name="Text Box 840">
            <a:extLst>
              <a:ext uri="{FF2B5EF4-FFF2-40B4-BE49-F238E27FC236}">
                <a16:creationId xmlns:a16="http://schemas.microsoft.com/office/drawing/2014/main" id="{43FC6048-B44E-D0B2-7F24-B3829CCF3079}"/>
              </a:ext>
            </a:extLst>
          </p:cNvPr>
          <p:cNvSpPr txBox="1">
            <a:spLocks noChangeArrowheads="1"/>
          </p:cNvSpPr>
          <p:nvPr/>
        </p:nvSpPr>
        <p:spPr bwMode="auto">
          <a:xfrm>
            <a:off x="3581400" y="2057400"/>
            <a:ext cx="1981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66FF"/>
                </a:solidFill>
              </a:rPr>
              <a:t>At t = T/8,</a:t>
            </a:r>
            <a:r>
              <a:rPr lang="en-US" altLang="en-US" sz="1600" b="1">
                <a:solidFill>
                  <a:srgbClr val="9900FF"/>
                </a:solidFill>
              </a:rPr>
              <a:t> </a:t>
            </a:r>
            <a:r>
              <a:rPr lang="en-US" altLang="en-US" sz="1600" b="1">
                <a:solidFill>
                  <a:srgbClr val="339933"/>
                </a:solidFill>
              </a:rPr>
              <a:t>U</a:t>
            </a:r>
            <a:r>
              <a:rPr lang="en-US" altLang="en-US" sz="1600" b="1" baseline="-25000">
                <a:solidFill>
                  <a:srgbClr val="339933"/>
                </a:solidFill>
              </a:rPr>
              <a:t>E  </a:t>
            </a:r>
            <a:r>
              <a:rPr lang="en-US" altLang="en-US" sz="1600" b="1">
                <a:solidFill>
                  <a:srgbClr val="339933"/>
                </a:solidFill>
              </a:rPr>
              <a:t>=</a:t>
            </a:r>
            <a:r>
              <a:rPr lang="en-US" altLang="en-US" sz="1600" b="1">
                <a:solidFill>
                  <a:srgbClr val="9900FF"/>
                </a:solidFill>
              </a:rPr>
              <a:t> U</a:t>
            </a:r>
            <a:r>
              <a:rPr lang="en-US" altLang="en-US" sz="1600" b="1" baseline="-25000">
                <a:solidFill>
                  <a:srgbClr val="9900FF"/>
                </a:solidFill>
              </a:rPr>
              <a:t>B</a:t>
            </a:r>
            <a:endParaRPr lang="en-US" altLang="en-US" sz="1600" b="1">
              <a:solidFill>
                <a:srgbClr val="9900FF"/>
              </a:solidFill>
            </a:endParaRPr>
          </a:p>
        </p:txBody>
      </p:sp>
      <p:sp>
        <p:nvSpPr>
          <p:cNvPr id="37705" name="Text Box 841">
            <a:extLst>
              <a:ext uri="{FF2B5EF4-FFF2-40B4-BE49-F238E27FC236}">
                <a16:creationId xmlns:a16="http://schemas.microsoft.com/office/drawing/2014/main" id="{41F6A058-1A4E-2A22-0ACD-D2BA72A23A56}"/>
              </a:ext>
            </a:extLst>
          </p:cNvPr>
          <p:cNvSpPr txBox="1">
            <a:spLocks noChangeArrowheads="1"/>
          </p:cNvSpPr>
          <p:nvPr/>
        </p:nvSpPr>
        <p:spPr bwMode="auto">
          <a:xfrm>
            <a:off x="533400" y="4159250"/>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66FF"/>
                </a:solidFill>
              </a:rPr>
              <a:t>At t =3T/8,</a:t>
            </a:r>
            <a:r>
              <a:rPr lang="en-US" altLang="en-US" sz="1600" b="1">
                <a:solidFill>
                  <a:srgbClr val="9900FF"/>
                </a:solidFill>
              </a:rPr>
              <a:t> </a:t>
            </a:r>
            <a:r>
              <a:rPr lang="en-US" altLang="en-US" sz="1600" b="1">
                <a:solidFill>
                  <a:srgbClr val="339933"/>
                </a:solidFill>
              </a:rPr>
              <a:t>U</a:t>
            </a:r>
            <a:r>
              <a:rPr lang="en-US" altLang="en-US" sz="1600" b="1" baseline="-25000">
                <a:solidFill>
                  <a:srgbClr val="339933"/>
                </a:solidFill>
              </a:rPr>
              <a:t>E </a:t>
            </a:r>
            <a:r>
              <a:rPr lang="en-US" altLang="en-US" sz="1600" b="1">
                <a:solidFill>
                  <a:srgbClr val="339933"/>
                </a:solidFill>
              </a:rPr>
              <a:t> = </a:t>
            </a:r>
            <a:r>
              <a:rPr lang="en-US" altLang="en-US" sz="1600" b="1">
                <a:solidFill>
                  <a:srgbClr val="9900FF"/>
                </a:solidFill>
              </a:rPr>
              <a:t> U</a:t>
            </a:r>
            <a:r>
              <a:rPr lang="en-US" altLang="en-US" sz="1600" b="1" baseline="-25000">
                <a:solidFill>
                  <a:srgbClr val="9900FF"/>
                </a:solidFill>
              </a:rPr>
              <a:t>B</a:t>
            </a:r>
            <a:endParaRPr lang="en-US" altLang="en-US" sz="1600" b="1">
              <a:solidFill>
                <a:srgbClr val="9900FF"/>
              </a:solidFill>
            </a:endParaRPr>
          </a:p>
        </p:txBody>
      </p:sp>
      <p:sp>
        <p:nvSpPr>
          <p:cNvPr id="37707" name="Text Box 843">
            <a:extLst>
              <a:ext uri="{FF2B5EF4-FFF2-40B4-BE49-F238E27FC236}">
                <a16:creationId xmlns:a16="http://schemas.microsoft.com/office/drawing/2014/main" id="{EB3A67CD-F28C-CF0D-6DF4-6BEBC9E19D7D}"/>
              </a:ext>
            </a:extLst>
          </p:cNvPr>
          <p:cNvSpPr txBox="1">
            <a:spLocks noChangeArrowheads="1"/>
          </p:cNvSpPr>
          <p:nvPr/>
        </p:nvSpPr>
        <p:spPr bwMode="auto">
          <a:xfrm>
            <a:off x="3048000" y="4235450"/>
            <a:ext cx="2895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66FF"/>
                </a:solidFill>
              </a:rPr>
              <a:t>At t = 4T/8,</a:t>
            </a:r>
            <a:r>
              <a:rPr lang="en-US" altLang="en-US" sz="1600" b="1">
                <a:solidFill>
                  <a:srgbClr val="9900FF"/>
                </a:solidFill>
              </a:rPr>
              <a:t> </a:t>
            </a:r>
            <a:r>
              <a:rPr lang="en-US" altLang="en-US" sz="1600" b="1">
                <a:solidFill>
                  <a:srgbClr val="339933"/>
                </a:solidFill>
              </a:rPr>
              <a:t>U</a:t>
            </a:r>
            <a:r>
              <a:rPr lang="en-US" altLang="en-US" sz="1600" b="1" baseline="-25000">
                <a:solidFill>
                  <a:srgbClr val="339933"/>
                </a:solidFill>
              </a:rPr>
              <a:t>E</a:t>
            </a:r>
            <a:r>
              <a:rPr lang="en-US" altLang="en-US" sz="1600" b="1">
                <a:solidFill>
                  <a:srgbClr val="339933"/>
                </a:solidFill>
              </a:rPr>
              <a:t>=Max.</a:t>
            </a:r>
            <a:r>
              <a:rPr lang="en-US" altLang="en-US" sz="1600" b="1">
                <a:solidFill>
                  <a:srgbClr val="9900FF"/>
                </a:solidFill>
              </a:rPr>
              <a:t> </a:t>
            </a:r>
            <a:r>
              <a:rPr lang="en-US" altLang="en-US" sz="1600" b="1">
                <a:solidFill>
                  <a:srgbClr val="0066FF"/>
                </a:solidFill>
              </a:rPr>
              <a:t>&amp;</a:t>
            </a:r>
            <a:r>
              <a:rPr lang="en-US" altLang="en-US" sz="1600" b="1">
                <a:solidFill>
                  <a:srgbClr val="9900FF"/>
                </a:solidFill>
              </a:rPr>
              <a:t> U</a:t>
            </a:r>
            <a:r>
              <a:rPr lang="en-US" altLang="en-US" sz="1600" b="1" baseline="-25000">
                <a:solidFill>
                  <a:srgbClr val="9900FF"/>
                </a:solidFill>
              </a:rPr>
              <a:t>B</a:t>
            </a:r>
            <a:r>
              <a:rPr lang="en-US" altLang="en-US" sz="1600" b="1">
                <a:solidFill>
                  <a:srgbClr val="9900FF"/>
                </a:solidFill>
              </a:rPr>
              <a:t>=0</a:t>
            </a:r>
          </a:p>
        </p:txBody>
      </p:sp>
      <p:sp>
        <p:nvSpPr>
          <p:cNvPr id="37709" name="Text Box 845">
            <a:extLst>
              <a:ext uri="{FF2B5EF4-FFF2-40B4-BE49-F238E27FC236}">
                <a16:creationId xmlns:a16="http://schemas.microsoft.com/office/drawing/2014/main" id="{A812C987-F79C-695B-2A03-0FB456CAF19E}"/>
              </a:ext>
            </a:extLst>
          </p:cNvPr>
          <p:cNvSpPr txBox="1">
            <a:spLocks noChangeArrowheads="1"/>
          </p:cNvSpPr>
          <p:nvPr/>
        </p:nvSpPr>
        <p:spPr bwMode="auto">
          <a:xfrm>
            <a:off x="5867400" y="2057400"/>
            <a:ext cx="3048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66FF"/>
                </a:solidFill>
              </a:rPr>
              <a:t>At t = 2T/8,</a:t>
            </a:r>
            <a:r>
              <a:rPr lang="en-US" altLang="en-US" sz="1600" b="1">
                <a:solidFill>
                  <a:srgbClr val="9900FF"/>
                </a:solidFill>
              </a:rPr>
              <a:t> </a:t>
            </a:r>
            <a:r>
              <a:rPr lang="en-US" altLang="en-US" sz="1600" b="1">
                <a:solidFill>
                  <a:srgbClr val="339933"/>
                </a:solidFill>
              </a:rPr>
              <a:t>U</a:t>
            </a:r>
            <a:r>
              <a:rPr lang="en-US" altLang="en-US" sz="1600" b="1" baseline="-25000">
                <a:solidFill>
                  <a:srgbClr val="339933"/>
                </a:solidFill>
              </a:rPr>
              <a:t>E</a:t>
            </a:r>
            <a:r>
              <a:rPr lang="en-US" altLang="en-US" sz="1600" b="1">
                <a:solidFill>
                  <a:srgbClr val="339933"/>
                </a:solidFill>
              </a:rPr>
              <a:t>=0</a:t>
            </a:r>
            <a:r>
              <a:rPr lang="en-US" altLang="en-US" sz="1600" b="1">
                <a:solidFill>
                  <a:srgbClr val="9900FF"/>
                </a:solidFill>
              </a:rPr>
              <a:t> </a:t>
            </a:r>
            <a:r>
              <a:rPr lang="en-US" altLang="en-US" sz="1600" b="1">
                <a:solidFill>
                  <a:srgbClr val="0066FF"/>
                </a:solidFill>
              </a:rPr>
              <a:t>&amp;</a:t>
            </a:r>
            <a:r>
              <a:rPr lang="en-US" altLang="en-US" sz="1600" b="1">
                <a:solidFill>
                  <a:srgbClr val="9900FF"/>
                </a:solidFill>
              </a:rPr>
              <a:t> U</a:t>
            </a:r>
            <a:r>
              <a:rPr lang="en-US" altLang="en-US" sz="1600" b="1" baseline="-25000">
                <a:solidFill>
                  <a:srgbClr val="9900FF"/>
                </a:solidFill>
              </a:rPr>
              <a:t>B</a:t>
            </a:r>
            <a:r>
              <a:rPr lang="en-US" altLang="en-US" sz="1600" b="1">
                <a:solidFill>
                  <a:srgbClr val="9900FF"/>
                </a:solidFill>
              </a:rPr>
              <a:t>=</a:t>
            </a:r>
            <a:r>
              <a:rPr lang="en-US" altLang="en-US" sz="1800" b="1">
                <a:solidFill>
                  <a:srgbClr val="9900FF"/>
                </a:solidFill>
              </a:rPr>
              <a:t>Max.</a:t>
            </a:r>
            <a:endParaRPr lang="en-US" altLang="en-US" sz="1600" b="1">
              <a:solidFill>
                <a:srgbClr val="9900FF"/>
              </a:solidFill>
            </a:endParaRPr>
          </a:p>
        </p:txBody>
      </p:sp>
      <p:sp>
        <p:nvSpPr>
          <p:cNvPr id="37711" name="Text Box 847">
            <a:extLst>
              <a:ext uri="{FF2B5EF4-FFF2-40B4-BE49-F238E27FC236}">
                <a16:creationId xmlns:a16="http://schemas.microsoft.com/office/drawing/2014/main" id="{6852997F-7CE0-8E7F-2C12-4B516F84C67D}"/>
              </a:ext>
            </a:extLst>
          </p:cNvPr>
          <p:cNvSpPr txBox="1">
            <a:spLocks noChangeArrowheads="1"/>
          </p:cNvSpPr>
          <p:nvPr/>
        </p:nvSpPr>
        <p:spPr bwMode="auto">
          <a:xfrm>
            <a:off x="6096000" y="6292850"/>
            <a:ext cx="28194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66FF"/>
                </a:solidFill>
              </a:rPr>
              <a:t>At t =T,</a:t>
            </a:r>
            <a:r>
              <a:rPr lang="en-US" altLang="en-US" sz="1600" b="1">
                <a:solidFill>
                  <a:srgbClr val="9900FF"/>
                </a:solidFill>
              </a:rPr>
              <a:t> </a:t>
            </a:r>
            <a:r>
              <a:rPr lang="en-US" altLang="en-US" sz="1600" b="1">
                <a:solidFill>
                  <a:srgbClr val="339933"/>
                </a:solidFill>
              </a:rPr>
              <a:t>U</a:t>
            </a:r>
            <a:r>
              <a:rPr lang="en-US" altLang="en-US" sz="1600" b="1" baseline="-25000">
                <a:solidFill>
                  <a:srgbClr val="339933"/>
                </a:solidFill>
              </a:rPr>
              <a:t>E</a:t>
            </a:r>
            <a:r>
              <a:rPr lang="en-US" altLang="en-US" sz="1600" b="1">
                <a:solidFill>
                  <a:srgbClr val="339933"/>
                </a:solidFill>
              </a:rPr>
              <a:t>=Max.</a:t>
            </a:r>
            <a:r>
              <a:rPr lang="en-US" altLang="en-US" sz="1600" b="1">
                <a:solidFill>
                  <a:srgbClr val="9900FF"/>
                </a:solidFill>
              </a:rPr>
              <a:t> </a:t>
            </a:r>
            <a:r>
              <a:rPr lang="en-US" altLang="en-US" sz="1600" b="1">
                <a:solidFill>
                  <a:srgbClr val="0066FF"/>
                </a:solidFill>
              </a:rPr>
              <a:t>&amp;</a:t>
            </a:r>
            <a:r>
              <a:rPr lang="en-US" altLang="en-US" sz="1600" b="1">
                <a:solidFill>
                  <a:srgbClr val="9900FF"/>
                </a:solidFill>
              </a:rPr>
              <a:t> U</a:t>
            </a:r>
            <a:r>
              <a:rPr lang="en-US" altLang="en-US" sz="1600" b="1" baseline="-25000">
                <a:solidFill>
                  <a:srgbClr val="9900FF"/>
                </a:solidFill>
              </a:rPr>
              <a:t>B</a:t>
            </a:r>
            <a:r>
              <a:rPr lang="en-US" altLang="en-US" sz="1600" b="1">
                <a:solidFill>
                  <a:srgbClr val="9900FF"/>
                </a:solidFill>
              </a:rPr>
              <a:t>=0</a:t>
            </a:r>
          </a:p>
        </p:txBody>
      </p:sp>
      <p:sp>
        <p:nvSpPr>
          <p:cNvPr id="37712" name="Text Box 848">
            <a:extLst>
              <a:ext uri="{FF2B5EF4-FFF2-40B4-BE49-F238E27FC236}">
                <a16:creationId xmlns:a16="http://schemas.microsoft.com/office/drawing/2014/main" id="{23AF5511-2DF0-39A9-AAC8-FCE57802EEF2}"/>
              </a:ext>
            </a:extLst>
          </p:cNvPr>
          <p:cNvSpPr txBox="1">
            <a:spLocks noChangeArrowheads="1"/>
          </p:cNvSpPr>
          <p:nvPr/>
        </p:nvSpPr>
        <p:spPr bwMode="auto">
          <a:xfrm>
            <a:off x="6477000" y="4159250"/>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66FF"/>
                </a:solidFill>
              </a:rPr>
              <a:t>At t =5T/8,</a:t>
            </a:r>
            <a:r>
              <a:rPr lang="en-US" altLang="en-US" sz="1600" b="1">
                <a:solidFill>
                  <a:srgbClr val="9900FF"/>
                </a:solidFill>
              </a:rPr>
              <a:t> </a:t>
            </a:r>
            <a:r>
              <a:rPr lang="en-US" altLang="en-US" sz="1600" b="1">
                <a:solidFill>
                  <a:srgbClr val="339933"/>
                </a:solidFill>
              </a:rPr>
              <a:t>U</a:t>
            </a:r>
            <a:r>
              <a:rPr lang="en-US" altLang="en-US" sz="1600" b="1" baseline="-25000">
                <a:solidFill>
                  <a:srgbClr val="339933"/>
                </a:solidFill>
              </a:rPr>
              <a:t>E  </a:t>
            </a:r>
            <a:r>
              <a:rPr lang="en-US" altLang="en-US" sz="1600" b="1">
                <a:solidFill>
                  <a:srgbClr val="339933"/>
                </a:solidFill>
              </a:rPr>
              <a:t>= </a:t>
            </a:r>
            <a:r>
              <a:rPr lang="en-US" altLang="en-US" sz="1600" b="1">
                <a:solidFill>
                  <a:srgbClr val="9900FF"/>
                </a:solidFill>
              </a:rPr>
              <a:t> U</a:t>
            </a:r>
            <a:r>
              <a:rPr lang="en-US" altLang="en-US" sz="1600" b="1" baseline="-25000">
                <a:solidFill>
                  <a:srgbClr val="9900FF"/>
                </a:solidFill>
              </a:rPr>
              <a:t>B</a:t>
            </a:r>
            <a:endParaRPr lang="en-US" altLang="en-US" sz="1600" b="1">
              <a:solidFill>
                <a:srgbClr val="9900FF"/>
              </a:solidFill>
            </a:endParaRPr>
          </a:p>
        </p:txBody>
      </p:sp>
      <p:sp>
        <p:nvSpPr>
          <p:cNvPr id="37713" name="Text Box 849">
            <a:extLst>
              <a:ext uri="{FF2B5EF4-FFF2-40B4-BE49-F238E27FC236}">
                <a16:creationId xmlns:a16="http://schemas.microsoft.com/office/drawing/2014/main" id="{956CD308-2576-ABF5-A7A4-02ABE1EB8B5F}"/>
              </a:ext>
            </a:extLst>
          </p:cNvPr>
          <p:cNvSpPr txBox="1">
            <a:spLocks noChangeArrowheads="1"/>
          </p:cNvSpPr>
          <p:nvPr/>
        </p:nvSpPr>
        <p:spPr bwMode="auto">
          <a:xfrm>
            <a:off x="228600" y="6262688"/>
            <a:ext cx="3048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66FF"/>
                </a:solidFill>
              </a:rPr>
              <a:t>At t = 6T/8,</a:t>
            </a:r>
            <a:r>
              <a:rPr lang="en-US" altLang="en-US" sz="1600" b="1">
                <a:solidFill>
                  <a:srgbClr val="9900FF"/>
                </a:solidFill>
              </a:rPr>
              <a:t> </a:t>
            </a:r>
            <a:r>
              <a:rPr lang="en-US" altLang="en-US" sz="1600" b="1">
                <a:solidFill>
                  <a:srgbClr val="339933"/>
                </a:solidFill>
              </a:rPr>
              <a:t>U</a:t>
            </a:r>
            <a:r>
              <a:rPr lang="en-US" altLang="en-US" sz="1600" b="1" baseline="-25000">
                <a:solidFill>
                  <a:srgbClr val="339933"/>
                </a:solidFill>
              </a:rPr>
              <a:t>E</a:t>
            </a:r>
            <a:r>
              <a:rPr lang="en-US" altLang="en-US" sz="1600" b="1">
                <a:solidFill>
                  <a:srgbClr val="339933"/>
                </a:solidFill>
              </a:rPr>
              <a:t>=0</a:t>
            </a:r>
            <a:r>
              <a:rPr lang="en-US" altLang="en-US" sz="1600" b="1">
                <a:solidFill>
                  <a:srgbClr val="9900FF"/>
                </a:solidFill>
              </a:rPr>
              <a:t> </a:t>
            </a:r>
            <a:r>
              <a:rPr lang="en-US" altLang="en-US" sz="1600" b="1">
                <a:solidFill>
                  <a:srgbClr val="0066FF"/>
                </a:solidFill>
              </a:rPr>
              <a:t>&amp;</a:t>
            </a:r>
            <a:r>
              <a:rPr lang="en-US" altLang="en-US" sz="1600" b="1">
                <a:solidFill>
                  <a:srgbClr val="9900FF"/>
                </a:solidFill>
              </a:rPr>
              <a:t> U</a:t>
            </a:r>
            <a:r>
              <a:rPr lang="en-US" altLang="en-US" sz="1600" b="1" baseline="-25000">
                <a:solidFill>
                  <a:srgbClr val="9900FF"/>
                </a:solidFill>
              </a:rPr>
              <a:t>B</a:t>
            </a:r>
            <a:r>
              <a:rPr lang="en-US" altLang="en-US" sz="1600" b="1">
                <a:solidFill>
                  <a:srgbClr val="9900FF"/>
                </a:solidFill>
              </a:rPr>
              <a:t>=</a:t>
            </a:r>
            <a:r>
              <a:rPr lang="en-US" altLang="en-US" sz="1800" b="1">
                <a:solidFill>
                  <a:srgbClr val="9900FF"/>
                </a:solidFill>
              </a:rPr>
              <a:t>Max.</a:t>
            </a:r>
            <a:endParaRPr lang="en-US" altLang="en-US" sz="1600" b="1">
              <a:solidFill>
                <a:srgbClr val="9900FF"/>
              </a:solidFill>
            </a:endParaRPr>
          </a:p>
        </p:txBody>
      </p:sp>
      <p:sp>
        <p:nvSpPr>
          <p:cNvPr id="37714" name="Text Box 850">
            <a:extLst>
              <a:ext uri="{FF2B5EF4-FFF2-40B4-BE49-F238E27FC236}">
                <a16:creationId xmlns:a16="http://schemas.microsoft.com/office/drawing/2014/main" id="{AE71B96D-C994-4318-7702-17A131B75B8F}"/>
              </a:ext>
            </a:extLst>
          </p:cNvPr>
          <p:cNvSpPr txBox="1">
            <a:spLocks noChangeArrowheads="1"/>
          </p:cNvSpPr>
          <p:nvPr/>
        </p:nvSpPr>
        <p:spPr bwMode="auto">
          <a:xfrm>
            <a:off x="3581400" y="6292850"/>
            <a:ext cx="2133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66FF"/>
                </a:solidFill>
              </a:rPr>
              <a:t>At t =7T/8,</a:t>
            </a:r>
            <a:r>
              <a:rPr lang="en-US" altLang="en-US" sz="1600" b="1">
                <a:solidFill>
                  <a:srgbClr val="9900FF"/>
                </a:solidFill>
              </a:rPr>
              <a:t> </a:t>
            </a:r>
            <a:r>
              <a:rPr lang="en-US" altLang="en-US" sz="1600" b="1">
                <a:solidFill>
                  <a:srgbClr val="339933"/>
                </a:solidFill>
              </a:rPr>
              <a:t>U</a:t>
            </a:r>
            <a:r>
              <a:rPr lang="en-US" altLang="en-US" sz="1600" b="1" baseline="-25000">
                <a:solidFill>
                  <a:srgbClr val="339933"/>
                </a:solidFill>
              </a:rPr>
              <a:t>E </a:t>
            </a:r>
            <a:r>
              <a:rPr lang="en-US" altLang="en-US" sz="1600" b="1">
                <a:solidFill>
                  <a:srgbClr val="339933"/>
                </a:solidFill>
              </a:rPr>
              <a:t> = </a:t>
            </a:r>
            <a:r>
              <a:rPr lang="en-US" altLang="en-US" sz="1600" b="1">
                <a:solidFill>
                  <a:srgbClr val="9900FF"/>
                </a:solidFill>
              </a:rPr>
              <a:t> U</a:t>
            </a:r>
            <a:r>
              <a:rPr lang="en-US" altLang="en-US" sz="1600" b="1" baseline="-25000">
                <a:solidFill>
                  <a:srgbClr val="9900FF"/>
                </a:solidFill>
              </a:rPr>
              <a:t>B</a:t>
            </a:r>
            <a:endParaRPr lang="en-US" altLang="en-US" sz="1600" b="1">
              <a:solidFill>
                <a:srgbClr val="99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36887"/>
                                        </p:tgtEl>
                                        <p:attrNameLst>
                                          <p:attrName>style.visibility</p:attrName>
                                        </p:attrNameLst>
                                      </p:cBhvr>
                                      <p:to>
                                        <p:strVal val="visible"/>
                                      </p:to>
                                    </p:set>
                                    <p:animEffect transition="in" filter="slide(fromTop)">
                                      <p:cBhvr>
                                        <p:cTn id="7" dur="500"/>
                                        <p:tgtEl>
                                          <p:spTgt spid="368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7717"/>
                                        </p:tgtEl>
                                        <p:attrNameLst>
                                          <p:attrName>style.visibility</p:attrName>
                                        </p:attrNameLst>
                                      </p:cBhvr>
                                      <p:to>
                                        <p:strVal val="visible"/>
                                      </p:to>
                                    </p:set>
                                    <p:animEffect transition="in" filter="dissolve">
                                      <p:cBhvr>
                                        <p:cTn id="12" dur="500"/>
                                        <p:tgtEl>
                                          <p:spTgt spid="377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7702"/>
                                        </p:tgtEl>
                                        <p:attrNameLst>
                                          <p:attrName>style.visibility</p:attrName>
                                        </p:attrNameLst>
                                      </p:cBhvr>
                                      <p:to>
                                        <p:strVal val="visible"/>
                                      </p:to>
                                    </p:set>
                                    <p:animEffect transition="in" filter="dissolve">
                                      <p:cBhvr>
                                        <p:cTn id="17" dur="500"/>
                                        <p:tgtEl>
                                          <p:spTgt spid="377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7726"/>
                                        </p:tgtEl>
                                        <p:attrNameLst>
                                          <p:attrName>style.visibility</p:attrName>
                                        </p:attrNameLst>
                                      </p:cBhvr>
                                      <p:to>
                                        <p:strVal val="visible"/>
                                      </p:to>
                                    </p:set>
                                    <p:animEffect transition="in" filter="dissolve">
                                      <p:cBhvr>
                                        <p:cTn id="22" dur="500"/>
                                        <p:tgtEl>
                                          <p:spTgt spid="3772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7704"/>
                                        </p:tgtEl>
                                        <p:attrNameLst>
                                          <p:attrName>style.visibility</p:attrName>
                                        </p:attrNameLst>
                                      </p:cBhvr>
                                      <p:to>
                                        <p:strVal val="visible"/>
                                      </p:to>
                                    </p:set>
                                    <p:animEffect transition="in" filter="dissolve">
                                      <p:cBhvr>
                                        <p:cTn id="27" dur="500"/>
                                        <p:tgtEl>
                                          <p:spTgt spid="3770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7728"/>
                                        </p:tgtEl>
                                        <p:attrNameLst>
                                          <p:attrName>style.visibility</p:attrName>
                                        </p:attrNameLst>
                                      </p:cBhvr>
                                      <p:to>
                                        <p:strVal val="visible"/>
                                      </p:to>
                                    </p:set>
                                    <p:animEffect transition="in" filter="dissolve">
                                      <p:cBhvr>
                                        <p:cTn id="32" dur="500"/>
                                        <p:tgtEl>
                                          <p:spTgt spid="3772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37709"/>
                                        </p:tgtEl>
                                        <p:attrNameLst>
                                          <p:attrName>style.visibility</p:attrName>
                                        </p:attrNameLst>
                                      </p:cBhvr>
                                      <p:to>
                                        <p:strVal val="visible"/>
                                      </p:to>
                                    </p:set>
                                    <p:animEffect transition="in" filter="dissolve">
                                      <p:cBhvr>
                                        <p:cTn id="37" dur="500"/>
                                        <p:tgtEl>
                                          <p:spTgt spid="3770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37729"/>
                                        </p:tgtEl>
                                        <p:attrNameLst>
                                          <p:attrName>style.visibility</p:attrName>
                                        </p:attrNameLst>
                                      </p:cBhvr>
                                      <p:to>
                                        <p:strVal val="visible"/>
                                      </p:to>
                                    </p:set>
                                    <p:animEffect transition="in" filter="dissolve">
                                      <p:cBhvr>
                                        <p:cTn id="42" dur="500"/>
                                        <p:tgtEl>
                                          <p:spTgt spid="3772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37705"/>
                                        </p:tgtEl>
                                        <p:attrNameLst>
                                          <p:attrName>style.visibility</p:attrName>
                                        </p:attrNameLst>
                                      </p:cBhvr>
                                      <p:to>
                                        <p:strVal val="visible"/>
                                      </p:to>
                                    </p:set>
                                    <p:animEffect transition="in" filter="dissolve">
                                      <p:cBhvr>
                                        <p:cTn id="47" dur="500"/>
                                        <p:tgtEl>
                                          <p:spTgt spid="3770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nodeType="clickEffect">
                                  <p:stCondLst>
                                    <p:cond delay="0"/>
                                  </p:stCondLst>
                                  <p:childTnLst>
                                    <p:set>
                                      <p:cBhvr>
                                        <p:cTn id="51" dur="1" fill="hold">
                                          <p:stCondLst>
                                            <p:cond delay="0"/>
                                          </p:stCondLst>
                                        </p:cTn>
                                        <p:tgtEl>
                                          <p:spTgt spid="37721"/>
                                        </p:tgtEl>
                                        <p:attrNameLst>
                                          <p:attrName>style.visibility</p:attrName>
                                        </p:attrNameLst>
                                      </p:cBhvr>
                                      <p:to>
                                        <p:strVal val="visible"/>
                                      </p:to>
                                    </p:set>
                                    <p:animEffect transition="in" filter="dissolve">
                                      <p:cBhvr>
                                        <p:cTn id="52" dur="500"/>
                                        <p:tgtEl>
                                          <p:spTgt spid="377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nodeType="clickEffect">
                                  <p:stCondLst>
                                    <p:cond delay="0"/>
                                  </p:stCondLst>
                                  <p:childTnLst>
                                    <p:set>
                                      <p:cBhvr>
                                        <p:cTn id="56" dur="1" fill="hold">
                                          <p:stCondLst>
                                            <p:cond delay="0"/>
                                          </p:stCondLst>
                                        </p:cTn>
                                        <p:tgtEl>
                                          <p:spTgt spid="37707"/>
                                        </p:tgtEl>
                                        <p:attrNameLst>
                                          <p:attrName>style.visibility</p:attrName>
                                        </p:attrNameLst>
                                      </p:cBhvr>
                                      <p:to>
                                        <p:strVal val="visible"/>
                                      </p:to>
                                    </p:set>
                                    <p:animEffect transition="in" filter="dissolve">
                                      <p:cBhvr>
                                        <p:cTn id="57" dur="500"/>
                                        <p:tgtEl>
                                          <p:spTgt spid="3770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nodeType="clickEffect">
                                  <p:stCondLst>
                                    <p:cond delay="0"/>
                                  </p:stCondLst>
                                  <p:childTnLst>
                                    <p:set>
                                      <p:cBhvr>
                                        <p:cTn id="61" dur="1" fill="hold">
                                          <p:stCondLst>
                                            <p:cond delay="0"/>
                                          </p:stCondLst>
                                        </p:cTn>
                                        <p:tgtEl>
                                          <p:spTgt spid="37731"/>
                                        </p:tgtEl>
                                        <p:attrNameLst>
                                          <p:attrName>style.visibility</p:attrName>
                                        </p:attrNameLst>
                                      </p:cBhvr>
                                      <p:to>
                                        <p:strVal val="visible"/>
                                      </p:to>
                                    </p:set>
                                    <p:animEffect transition="in" filter="dissolve">
                                      <p:cBhvr>
                                        <p:cTn id="62" dur="500"/>
                                        <p:tgtEl>
                                          <p:spTgt spid="3773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nodeType="clickEffect">
                                  <p:stCondLst>
                                    <p:cond delay="0"/>
                                  </p:stCondLst>
                                  <p:childTnLst>
                                    <p:set>
                                      <p:cBhvr>
                                        <p:cTn id="66" dur="1" fill="hold">
                                          <p:stCondLst>
                                            <p:cond delay="0"/>
                                          </p:stCondLst>
                                        </p:cTn>
                                        <p:tgtEl>
                                          <p:spTgt spid="37712"/>
                                        </p:tgtEl>
                                        <p:attrNameLst>
                                          <p:attrName>style.visibility</p:attrName>
                                        </p:attrNameLst>
                                      </p:cBhvr>
                                      <p:to>
                                        <p:strVal val="visible"/>
                                      </p:to>
                                    </p:set>
                                    <p:animEffect transition="in" filter="dissolve">
                                      <p:cBhvr>
                                        <p:cTn id="67" dur="500"/>
                                        <p:tgtEl>
                                          <p:spTgt spid="37712"/>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9" presetClass="entr" presetSubtype="0" fill="hold" nodeType="clickEffect">
                                  <p:stCondLst>
                                    <p:cond delay="0"/>
                                  </p:stCondLst>
                                  <p:childTnLst>
                                    <p:set>
                                      <p:cBhvr>
                                        <p:cTn id="71" dur="1" fill="hold">
                                          <p:stCondLst>
                                            <p:cond delay="0"/>
                                          </p:stCondLst>
                                        </p:cTn>
                                        <p:tgtEl>
                                          <p:spTgt spid="37732"/>
                                        </p:tgtEl>
                                        <p:attrNameLst>
                                          <p:attrName>style.visibility</p:attrName>
                                        </p:attrNameLst>
                                      </p:cBhvr>
                                      <p:to>
                                        <p:strVal val="visible"/>
                                      </p:to>
                                    </p:set>
                                    <p:animEffect transition="in" filter="dissolve">
                                      <p:cBhvr>
                                        <p:cTn id="72" dur="500"/>
                                        <p:tgtEl>
                                          <p:spTgt spid="3773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9" presetClass="entr" presetSubtype="0" fill="hold" nodeType="clickEffect">
                                  <p:stCondLst>
                                    <p:cond delay="0"/>
                                  </p:stCondLst>
                                  <p:childTnLst>
                                    <p:set>
                                      <p:cBhvr>
                                        <p:cTn id="76" dur="1" fill="hold">
                                          <p:stCondLst>
                                            <p:cond delay="0"/>
                                          </p:stCondLst>
                                        </p:cTn>
                                        <p:tgtEl>
                                          <p:spTgt spid="37713"/>
                                        </p:tgtEl>
                                        <p:attrNameLst>
                                          <p:attrName>style.visibility</p:attrName>
                                        </p:attrNameLst>
                                      </p:cBhvr>
                                      <p:to>
                                        <p:strVal val="visible"/>
                                      </p:to>
                                    </p:set>
                                    <p:animEffect transition="in" filter="dissolve">
                                      <p:cBhvr>
                                        <p:cTn id="77" dur="500"/>
                                        <p:tgtEl>
                                          <p:spTgt spid="3771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9" presetClass="entr" presetSubtype="0" fill="hold" nodeType="clickEffect">
                                  <p:stCondLst>
                                    <p:cond delay="0"/>
                                  </p:stCondLst>
                                  <p:childTnLst>
                                    <p:set>
                                      <p:cBhvr>
                                        <p:cTn id="81" dur="1" fill="hold">
                                          <p:stCondLst>
                                            <p:cond delay="0"/>
                                          </p:stCondLst>
                                        </p:cTn>
                                        <p:tgtEl>
                                          <p:spTgt spid="37733"/>
                                        </p:tgtEl>
                                        <p:attrNameLst>
                                          <p:attrName>style.visibility</p:attrName>
                                        </p:attrNameLst>
                                      </p:cBhvr>
                                      <p:to>
                                        <p:strVal val="visible"/>
                                      </p:to>
                                    </p:set>
                                    <p:animEffect transition="in" filter="dissolve">
                                      <p:cBhvr>
                                        <p:cTn id="82" dur="500"/>
                                        <p:tgtEl>
                                          <p:spTgt spid="3773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9" presetClass="entr" presetSubtype="0" fill="hold" nodeType="clickEffect">
                                  <p:stCondLst>
                                    <p:cond delay="0"/>
                                  </p:stCondLst>
                                  <p:childTnLst>
                                    <p:set>
                                      <p:cBhvr>
                                        <p:cTn id="86" dur="1" fill="hold">
                                          <p:stCondLst>
                                            <p:cond delay="0"/>
                                          </p:stCondLst>
                                        </p:cTn>
                                        <p:tgtEl>
                                          <p:spTgt spid="37714"/>
                                        </p:tgtEl>
                                        <p:attrNameLst>
                                          <p:attrName>style.visibility</p:attrName>
                                        </p:attrNameLst>
                                      </p:cBhvr>
                                      <p:to>
                                        <p:strVal val="visible"/>
                                      </p:to>
                                    </p:set>
                                    <p:animEffect transition="in" filter="dissolve">
                                      <p:cBhvr>
                                        <p:cTn id="87" dur="500"/>
                                        <p:tgtEl>
                                          <p:spTgt spid="37714"/>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9" presetClass="entr" presetSubtype="0" fill="hold" nodeType="clickEffect">
                                  <p:stCondLst>
                                    <p:cond delay="0"/>
                                  </p:stCondLst>
                                  <p:childTnLst>
                                    <p:set>
                                      <p:cBhvr>
                                        <p:cTn id="91" dur="1" fill="hold">
                                          <p:stCondLst>
                                            <p:cond delay="0"/>
                                          </p:stCondLst>
                                        </p:cTn>
                                        <p:tgtEl>
                                          <p:spTgt spid="37725"/>
                                        </p:tgtEl>
                                        <p:attrNameLst>
                                          <p:attrName>style.visibility</p:attrName>
                                        </p:attrNameLst>
                                      </p:cBhvr>
                                      <p:to>
                                        <p:strVal val="visible"/>
                                      </p:to>
                                    </p:set>
                                    <p:animEffect transition="in" filter="dissolve">
                                      <p:cBhvr>
                                        <p:cTn id="92" dur="500"/>
                                        <p:tgtEl>
                                          <p:spTgt spid="37725"/>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nodeType="clickEffect">
                                  <p:stCondLst>
                                    <p:cond delay="0"/>
                                  </p:stCondLst>
                                  <p:childTnLst>
                                    <p:set>
                                      <p:cBhvr>
                                        <p:cTn id="96" dur="1" fill="hold">
                                          <p:stCondLst>
                                            <p:cond delay="0"/>
                                          </p:stCondLst>
                                        </p:cTn>
                                        <p:tgtEl>
                                          <p:spTgt spid="37711"/>
                                        </p:tgtEl>
                                        <p:attrNameLst>
                                          <p:attrName>style.visibility</p:attrName>
                                        </p:attrNameLst>
                                      </p:cBhvr>
                                      <p:to>
                                        <p:strVal val="visible"/>
                                      </p:to>
                                    </p:set>
                                    <p:animEffect transition="in" filter="dissolve">
                                      <p:cBhvr>
                                        <p:cTn id="97" dur="500"/>
                                        <p:tgtEl>
                                          <p:spTgt spid="37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87" grpId="0"/>
      <p:bldP spid="37702" grpId="0"/>
      <p:bldP spid="37704" grpId="0"/>
      <p:bldP spid="37705" grpId="0"/>
      <p:bldP spid="37707" grpId="0"/>
      <p:bldP spid="37709" grpId="0"/>
      <p:bldP spid="37711" grpId="0"/>
      <p:bldP spid="37712" grpId="0"/>
      <p:bldP spid="37713" grpId="0"/>
      <p:bldP spid="377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0" name="Line 80">
            <a:extLst>
              <a:ext uri="{FF2B5EF4-FFF2-40B4-BE49-F238E27FC236}">
                <a16:creationId xmlns:a16="http://schemas.microsoft.com/office/drawing/2014/main" id="{BC113455-9F0A-C80C-FDA0-B085802F728C}"/>
              </a:ext>
            </a:extLst>
          </p:cNvPr>
          <p:cNvSpPr>
            <a:spLocks noChangeShapeType="1"/>
          </p:cNvSpPr>
          <p:nvPr/>
        </p:nvSpPr>
        <p:spPr bwMode="auto">
          <a:xfrm>
            <a:off x="609600" y="381000"/>
            <a:ext cx="0" cy="2590800"/>
          </a:xfrm>
          <a:prstGeom prst="line">
            <a:avLst/>
          </a:prstGeom>
          <a:noFill/>
          <a:ln w="28575">
            <a:solidFill>
              <a:srgbClr val="0066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0997" name="Text Box 37">
            <a:extLst>
              <a:ext uri="{FF2B5EF4-FFF2-40B4-BE49-F238E27FC236}">
                <a16:creationId xmlns:a16="http://schemas.microsoft.com/office/drawing/2014/main" id="{07564343-0D72-E937-DDB4-9E33F9A545F7}"/>
              </a:ext>
            </a:extLst>
          </p:cNvPr>
          <p:cNvSpPr txBox="1">
            <a:spLocks noChangeArrowheads="1"/>
          </p:cNvSpPr>
          <p:nvPr/>
        </p:nvSpPr>
        <p:spPr bwMode="auto">
          <a:xfrm>
            <a:off x="228600" y="1066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33"/>
                </a:solidFill>
              </a:rPr>
              <a:t>q</a:t>
            </a:r>
          </a:p>
        </p:txBody>
      </p:sp>
      <p:sp>
        <p:nvSpPr>
          <p:cNvPr id="40998" name="Text Box 38">
            <a:extLst>
              <a:ext uri="{FF2B5EF4-FFF2-40B4-BE49-F238E27FC236}">
                <a16:creationId xmlns:a16="http://schemas.microsoft.com/office/drawing/2014/main" id="{8096995A-EB40-6507-D064-062DA7E3700A}"/>
              </a:ext>
            </a:extLst>
          </p:cNvPr>
          <p:cNvSpPr txBox="1">
            <a:spLocks noChangeArrowheads="1"/>
          </p:cNvSpPr>
          <p:nvPr/>
        </p:nvSpPr>
        <p:spPr bwMode="auto">
          <a:xfrm>
            <a:off x="228600" y="4572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33"/>
                </a:solidFill>
              </a:rPr>
              <a:t>q</a:t>
            </a:r>
            <a:r>
              <a:rPr lang="en-US" altLang="en-US" sz="1800" b="1" baseline="-25000">
                <a:solidFill>
                  <a:srgbClr val="990033"/>
                </a:solidFill>
              </a:rPr>
              <a:t>0</a:t>
            </a:r>
          </a:p>
        </p:txBody>
      </p:sp>
      <p:sp>
        <p:nvSpPr>
          <p:cNvPr id="41000" name="Line 40">
            <a:extLst>
              <a:ext uri="{FF2B5EF4-FFF2-40B4-BE49-F238E27FC236}">
                <a16:creationId xmlns:a16="http://schemas.microsoft.com/office/drawing/2014/main" id="{C7AB01D5-C0DD-9196-E571-BBFFAB45D5CD}"/>
              </a:ext>
            </a:extLst>
          </p:cNvPr>
          <p:cNvSpPr>
            <a:spLocks noChangeShapeType="1"/>
          </p:cNvSpPr>
          <p:nvPr/>
        </p:nvSpPr>
        <p:spPr bwMode="auto">
          <a:xfrm>
            <a:off x="4876800" y="381000"/>
            <a:ext cx="0" cy="2590800"/>
          </a:xfrm>
          <a:prstGeom prst="line">
            <a:avLst/>
          </a:prstGeom>
          <a:noFill/>
          <a:ln w="28575">
            <a:solidFill>
              <a:srgbClr val="0066FF"/>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1033" name="Text Box 73">
            <a:extLst>
              <a:ext uri="{FF2B5EF4-FFF2-40B4-BE49-F238E27FC236}">
                <a16:creationId xmlns:a16="http://schemas.microsoft.com/office/drawing/2014/main" id="{BBBA77E2-12AE-6480-662C-C3A11B0137E1}"/>
              </a:ext>
            </a:extLst>
          </p:cNvPr>
          <p:cNvSpPr txBox="1">
            <a:spLocks noChangeArrowheads="1"/>
          </p:cNvSpPr>
          <p:nvPr/>
        </p:nvSpPr>
        <p:spPr bwMode="auto">
          <a:xfrm>
            <a:off x="4495800" y="9144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33"/>
                </a:solidFill>
              </a:rPr>
              <a:t>q</a:t>
            </a:r>
          </a:p>
        </p:txBody>
      </p:sp>
      <p:sp>
        <p:nvSpPr>
          <p:cNvPr id="41034" name="Text Box 74">
            <a:extLst>
              <a:ext uri="{FF2B5EF4-FFF2-40B4-BE49-F238E27FC236}">
                <a16:creationId xmlns:a16="http://schemas.microsoft.com/office/drawing/2014/main" id="{D3528166-29A8-1006-EBD6-BC863626725B}"/>
              </a:ext>
            </a:extLst>
          </p:cNvPr>
          <p:cNvSpPr txBox="1">
            <a:spLocks noChangeArrowheads="1"/>
          </p:cNvSpPr>
          <p:nvPr/>
        </p:nvSpPr>
        <p:spPr bwMode="auto">
          <a:xfrm>
            <a:off x="4495800" y="381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33"/>
                </a:solidFill>
              </a:rPr>
              <a:t>q</a:t>
            </a:r>
            <a:r>
              <a:rPr lang="en-US" altLang="en-US" sz="1800" b="1" baseline="-25000">
                <a:solidFill>
                  <a:srgbClr val="990033"/>
                </a:solidFill>
              </a:rPr>
              <a:t>0</a:t>
            </a:r>
          </a:p>
        </p:txBody>
      </p:sp>
      <p:grpSp>
        <p:nvGrpSpPr>
          <p:cNvPr id="41039" name="Group 79">
            <a:extLst>
              <a:ext uri="{FF2B5EF4-FFF2-40B4-BE49-F238E27FC236}">
                <a16:creationId xmlns:a16="http://schemas.microsoft.com/office/drawing/2014/main" id="{CB88DAE0-9AEE-3763-D8A5-0C36CCE2AE86}"/>
              </a:ext>
            </a:extLst>
          </p:cNvPr>
          <p:cNvGrpSpPr>
            <a:grpSpLocks/>
          </p:cNvGrpSpPr>
          <p:nvPr/>
        </p:nvGrpSpPr>
        <p:grpSpPr bwMode="auto">
          <a:xfrm>
            <a:off x="4876800" y="609600"/>
            <a:ext cx="3429000" cy="2133600"/>
            <a:chOff x="3408" y="384"/>
            <a:chExt cx="1632" cy="1344"/>
          </a:xfrm>
        </p:grpSpPr>
        <p:sp>
          <p:nvSpPr>
            <p:cNvPr id="33904" name="Freeform 76">
              <a:extLst>
                <a:ext uri="{FF2B5EF4-FFF2-40B4-BE49-F238E27FC236}">
                  <a16:creationId xmlns:a16="http://schemas.microsoft.com/office/drawing/2014/main" id="{5A37406F-9F20-DC80-2318-FD232E381659}"/>
                </a:ext>
              </a:extLst>
            </p:cNvPr>
            <p:cNvSpPr>
              <a:spLocks/>
            </p:cNvSpPr>
            <p:nvPr/>
          </p:nvSpPr>
          <p:spPr bwMode="auto">
            <a:xfrm>
              <a:off x="3408" y="384"/>
              <a:ext cx="1632" cy="576"/>
            </a:xfrm>
            <a:custGeom>
              <a:avLst/>
              <a:gdLst>
                <a:gd name="T0" fmla="*/ 0 w 2400"/>
                <a:gd name="T1" fmla="*/ 0 h 1008"/>
                <a:gd name="T2" fmla="*/ 56 w 2400"/>
                <a:gd name="T3" fmla="*/ 23 h 1008"/>
                <a:gd name="T4" fmla="*/ 167 w 2400"/>
                <a:gd name="T5" fmla="*/ 47 h 1008"/>
                <a:gd name="T6" fmla="*/ 279 w 2400"/>
                <a:gd name="T7" fmla="*/ 58 h 1008"/>
                <a:gd name="T8" fmla="*/ 349 w 2400"/>
                <a:gd name="T9" fmla="*/ 61 h 10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00" h="1008">
                  <a:moveTo>
                    <a:pt x="0" y="0"/>
                  </a:moveTo>
                  <a:cubicBezTo>
                    <a:pt x="96" y="128"/>
                    <a:pt x="192" y="256"/>
                    <a:pt x="384" y="384"/>
                  </a:cubicBezTo>
                  <a:cubicBezTo>
                    <a:pt x="576" y="512"/>
                    <a:pt x="896" y="672"/>
                    <a:pt x="1152" y="768"/>
                  </a:cubicBezTo>
                  <a:cubicBezTo>
                    <a:pt x="1408" y="864"/>
                    <a:pt x="1712" y="920"/>
                    <a:pt x="1920" y="960"/>
                  </a:cubicBezTo>
                  <a:cubicBezTo>
                    <a:pt x="2128" y="1000"/>
                    <a:pt x="2264" y="1004"/>
                    <a:pt x="2400" y="1008"/>
                  </a:cubicBezTo>
                </a:path>
              </a:pathLst>
            </a:custGeom>
            <a:noFill/>
            <a:ln w="28575" cap="flat" cmpd="sng">
              <a:solidFill>
                <a:srgbClr val="99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905" name="Freeform 77">
              <a:extLst>
                <a:ext uri="{FF2B5EF4-FFF2-40B4-BE49-F238E27FC236}">
                  <a16:creationId xmlns:a16="http://schemas.microsoft.com/office/drawing/2014/main" id="{AAE15577-EBBD-7CAD-57FC-726485A20400}"/>
                </a:ext>
              </a:extLst>
            </p:cNvPr>
            <p:cNvSpPr>
              <a:spLocks/>
            </p:cNvSpPr>
            <p:nvPr/>
          </p:nvSpPr>
          <p:spPr bwMode="auto">
            <a:xfrm flipV="1">
              <a:off x="3408" y="1152"/>
              <a:ext cx="1632" cy="576"/>
            </a:xfrm>
            <a:custGeom>
              <a:avLst/>
              <a:gdLst>
                <a:gd name="T0" fmla="*/ 0 w 2400"/>
                <a:gd name="T1" fmla="*/ 0 h 1008"/>
                <a:gd name="T2" fmla="*/ 56 w 2400"/>
                <a:gd name="T3" fmla="*/ 23 h 1008"/>
                <a:gd name="T4" fmla="*/ 167 w 2400"/>
                <a:gd name="T5" fmla="*/ 47 h 1008"/>
                <a:gd name="T6" fmla="*/ 279 w 2400"/>
                <a:gd name="T7" fmla="*/ 58 h 1008"/>
                <a:gd name="T8" fmla="*/ 349 w 2400"/>
                <a:gd name="T9" fmla="*/ 61 h 100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400" h="1008">
                  <a:moveTo>
                    <a:pt x="0" y="0"/>
                  </a:moveTo>
                  <a:cubicBezTo>
                    <a:pt x="96" y="128"/>
                    <a:pt x="192" y="256"/>
                    <a:pt x="384" y="384"/>
                  </a:cubicBezTo>
                  <a:cubicBezTo>
                    <a:pt x="576" y="512"/>
                    <a:pt x="896" y="672"/>
                    <a:pt x="1152" y="768"/>
                  </a:cubicBezTo>
                  <a:cubicBezTo>
                    <a:pt x="1408" y="864"/>
                    <a:pt x="1712" y="920"/>
                    <a:pt x="1920" y="960"/>
                  </a:cubicBezTo>
                  <a:cubicBezTo>
                    <a:pt x="2128" y="1000"/>
                    <a:pt x="2264" y="1004"/>
                    <a:pt x="2400" y="1008"/>
                  </a:cubicBezTo>
                </a:path>
              </a:pathLst>
            </a:custGeom>
            <a:noFill/>
            <a:ln w="28575" cap="flat" cmpd="sng">
              <a:solidFill>
                <a:srgbClr val="99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1074" name="Group 114">
            <a:extLst>
              <a:ext uri="{FF2B5EF4-FFF2-40B4-BE49-F238E27FC236}">
                <a16:creationId xmlns:a16="http://schemas.microsoft.com/office/drawing/2014/main" id="{7065ACFA-B875-6243-9E27-CE070B81EDA8}"/>
              </a:ext>
            </a:extLst>
          </p:cNvPr>
          <p:cNvGrpSpPr>
            <a:grpSpLocks/>
          </p:cNvGrpSpPr>
          <p:nvPr/>
        </p:nvGrpSpPr>
        <p:grpSpPr bwMode="auto">
          <a:xfrm>
            <a:off x="609600" y="685800"/>
            <a:ext cx="3124200" cy="1905000"/>
            <a:chOff x="528" y="432"/>
            <a:chExt cx="1968" cy="1200"/>
          </a:xfrm>
        </p:grpSpPr>
        <p:grpSp>
          <p:nvGrpSpPr>
            <p:cNvPr id="33867" name="Group 36">
              <a:extLst>
                <a:ext uri="{FF2B5EF4-FFF2-40B4-BE49-F238E27FC236}">
                  <a16:creationId xmlns:a16="http://schemas.microsoft.com/office/drawing/2014/main" id="{19510D76-81B2-E78C-3E12-BD42B92EF18A}"/>
                </a:ext>
              </a:extLst>
            </p:cNvPr>
            <p:cNvGrpSpPr>
              <a:grpSpLocks/>
            </p:cNvGrpSpPr>
            <p:nvPr/>
          </p:nvGrpSpPr>
          <p:grpSpPr bwMode="auto">
            <a:xfrm>
              <a:off x="528" y="432"/>
              <a:ext cx="1584" cy="1200"/>
              <a:chOff x="384" y="2880"/>
              <a:chExt cx="1584" cy="768"/>
            </a:xfrm>
          </p:grpSpPr>
          <p:grpSp>
            <p:nvGrpSpPr>
              <p:cNvPr id="33874" name="Group 6">
                <a:extLst>
                  <a:ext uri="{FF2B5EF4-FFF2-40B4-BE49-F238E27FC236}">
                    <a16:creationId xmlns:a16="http://schemas.microsoft.com/office/drawing/2014/main" id="{F643036E-9772-A91F-E659-DC0B8D8D2796}"/>
                  </a:ext>
                </a:extLst>
              </p:cNvPr>
              <p:cNvGrpSpPr>
                <a:grpSpLocks/>
              </p:cNvGrpSpPr>
              <p:nvPr/>
            </p:nvGrpSpPr>
            <p:grpSpPr bwMode="auto">
              <a:xfrm>
                <a:off x="384" y="2880"/>
                <a:ext cx="528" cy="768"/>
                <a:chOff x="2736" y="816"/>
                <a:chExt cx="2304" cy="384"/>
              </a:xfrm>
            </p:grpSpPr>
            <p:grpSp>
              <p:nvGrpSpPr>
                <p:cNvPr id="33895" name="Group 7">
                  <a:extLst>
                    <a:ext uri="{FF2B5EF4-FFF2-40B4-BE49-F238E27FC236}">
                      <a16:creationId xmlns:a16="http://schemas.microsoft.com/office/drawing/2014/main" id="{829523E8-35F9-B582-27FB-8DBBDDD959C1}"/>
                    </a:ext>
                  </a:extLst>
                </p:cNvPr>
                <p:cNvGrpSpPr>
                  <a:grpSpLocks/>
                </p:cNvGrpSpPr>
                <p:nvPr/>
              </p:nvGrpSpPr>
              <p:grpSpPr bwMode="auto">
                <a:xfrm>
                  <a:off x="2736" y="816"/>
                  <a:ext cx="768" cy="384"/>
                  <a:chOff x="2736" y="816"/>
                  <a:chExt cx="768" cy="384"/>
                </a:xfrm>
              </p:grpSpPr>
              <p:sp>
                <p:nvSpPr>
                  <p:cNvPr id="33902" name="Freeform 8">
                    <a:extLst>
                      <a:ext uri="{FF2B5EF4-FFF2-40B4-BE49-F238E27FC236}">
                        <a16:creationId xmlns:a16="http://schemas.microsoft.com/office/drawing/2014/main" id="{85235993-6076-7DBB-5B41-2964EBBF2175}"/>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903" name="Freeform 9">
                    <a:extLst>
                      <a:ext uri="{FF2B5EF4-FFF2-40B4-BE49-F238E27FC236}">
                        <a16:creationId xmlns:a16="http://schemas.microsoft.com/office/drawing/2014/main" id="{596CFEA9-B8EF-ACD1-2132-211D938FBC3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96" name="Group 10">
                  <a:extLst>
                    <a:ext uri="{FF2B5EF4-FFF2-40B4-BE49-F238E27FC236}">
                      <a16:creationId xmlns:a16="http://schemas.microsoft.com/office/drawing/2014/main" id="{9E99B199-15E7-6F0F-CB75-E7463BBD9D70}"/>
                    </a:ext>
                  </a:extLst>
                </p:cNvPr>
                <p:cNvGrpSpPr>
                  <a:grpSpLocks/>
                </p:cNvGrpSpPr>
                <p:nvPr/>
              </p:nvGrpSpPr>
              <p:grpSpPr bwMode="auto">
                <a:xfrm>
                  <a:off x="3504" y="816"/>
                  <a:ext cx="768" cy="384"/>
                  <a:chOff x="2736" y="816"/>
                  <a:chExt cx="768" cy="384"/>
                </a:xfrm>
              </p:grpSpPr>
              <p:sp>
                <p:nvSpPr>
                  <p:cNvPr id="33900" name="Freeform 11">
                    <a:extLst>
                      <a:ext uri="{FF2B5EF4-FFF2-40B4-BE49-F238E27FC236}">
                        <a16:creationId xmlns:a16="http://schemas.microsoft.com/office/drawing/2014/main" id="{9B5D33C8-0366-0005-F6C5-A27A41323A36}"/>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901" name="Freeform 12">
                    <a:extLst>
                      <a:ext uri="{FF2B5EF4-FFF2-40B4-BE49-F238E27FC236}">
                        <a16:creationId xmlns:a16="http://schemas.microsoft.com/office/drawing/2014/main" id="{03428D4B-3D9D-6E51-9DA1-D109ACDD727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97" name="Group 13">
                  <a:extLst>
                    <a:ext uri="{FF2B5EF4-FFF2-40B4-BE49-F238E27FC236}">
                      <a16:creationId xmlns:a16="http://schemas.microsoft.com/office/drawing/2014/main" id="{FF12FE03-EC7D-56D0-7E3A-506EF4D94893}"/>
                    </a:ext>
                  </a:extLst>
                </p:cNvPr>
                <p:cNvGrpSpPr>
                  <a:grpSpLocks/>
                </p:cNvGrpSpPr>
                <p:nvPr/>
              </p:nvGrpSpPr>
              <p:grpSpPr bwMode="auto">
                <a:xfrm>
                  <a:off x="4272" y="816"/>
                  <a:ext cx="768" cy="384"/>
                  <a:chOff x="2736" y="816"/>
                  <a:chExt cx="768" cy="384"/>
                </a:xfrm>
              </p:grpSpPr>
              <p:sp>
                <p:nvSpPr>
                  <p:cNvPr id="33898" name="Freeform 14">
                    <a:extLst>
                      <a:ext uri="{FF2B5EF4-FFF2-40B4-BE49-F238E27FC236}">
                        <a16:creationId xmlns:a16="http://schemas.microsoft.com/office/drawing/2014/main" id="{9A092265-D14A-67DE-AEF8-E12DF95B46F2}"/>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99" name="Freeform 15">
                    <a:extLst>
                      <a:ext uri="{FF2B5EF4-FFF2-40B4-BE49-F238E27FC236}">
                        <a16:creationId xmlns:a16="http://schemas.microsoft.com/office/drawing/2014/main" id="{9EA015C1-DCCB-8550-FB9F-52FF5C5553CA}"/>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33875" name="Group 16">
                <a:extLst>
                  <a:ext uri="{FF2B5EF4-FFF2-40B4-BE49-F238E27FC236}">
                    <a16:creationId xmlns:a16="http://schemas.microsoft.com/office/drawing/2014/main" id="{B4E77719-91B4-9C13-7BEB-18632E76A991}"/>
                  </a:ext>
                </a:extLst>
              </p:cNvPr>
              <p:cNvGrpSpPr>
                <a:grpSpLocks/>
              </p:cNvGrpSpPr>
              <p:nvPr/>
            </p:nvGrpSpPr>
            <p:grpSpPr bwMode="auto">
              <a:xfrm>
                <a:off x="912" y="2880"/>
                <a:ext cx="528" cy="768"/>
                <a:chOff x="2736" y="816"/>
                <a:chExt cx="2304" cy="384"/>
              </a:xfrm>
            </p:grpSpPr>
            <p:grpSp>
              <p:nvGrpSpPr>
                <p:cNvPr id="33886" name="Group 17">
                  <a:extLst>
                    <a:ext uri="{FF2B5EF4-FFF2-40B4-BE49-F238E27FC236}">
                      <a16:creationId xmlns:a16="http://schemas.microsoft.com/office/drawing/2014/main" id="{8C97C9EE-476E-A9EC-1A06-BCFC5FF3D50A}"/>
                    </a:ext>
                  </a:extLst>
                </p:cNvPr>
                <p:cNvGrpSpPr>
                  <a:grpSpLocks/>
                </p:cNvGrpSpPr>
                <p:nvPr/>
              </p:nvGrpSpPr>
              <p:grpSpPr bwMode="auto">
                <a:xfrm>
                  <a:off x="2736" y="816"/>
                  <a:ext cx="768" cy="384"/>
                  <a:chOff x="2736" y="816"/>
                  <a:chExt cx="768" cy="384"/>
                </a:xfrm>
              </p:grpSpPr>
              <p:sp>
                <p:nvSpPr>
                  <p:cNvPr id="33893" name="Freeform 18">
                    <a:extLst>
                      <a:ext uri="{FF2B5EF4-FFF2-40B4-BE49-F238E27FC236}">
                        <a16:creationId xmlns:a16="http://schemas.microsoft.com/office/drawing/2014/main" id="{8F243485-1688-6679-DAF0-B83CCD7F4433}"/>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94" name="Freeform 19">
                    <a:extLst>
                      <a:ext uri="{FF2B5EF4-FFF2-40B4-BE49-F238E27FC236}">
                        <a16:creationId xmlns:a16="http://schemas.microsoft.com/office/drawing/2014/main" id="{EEFEAC25-A994-8B54-0601-B4472B749727}"/>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87" name="Group 20">
                  <a:extLst>
                    <a:ext uri="{FF2B5EF4-FFF2-40B4-BE49-F238E27FC236}">
                      <a16:creationId xmlns:a16="http://schemas.microsoft.com/office/drawing/2014/main" id="{6B6294B3-5CBB-B05E-0554-DC33808DF74C}"/>
                    </a:ext>
                  </a:extLst>
                </p:cNvPr>
                <p:cNvGrpSpPr>
                  <a:grpSpLocks/>
                </p:cNvGrpSpPr>
                <p:nvPr/>
              </p:nvGrpSpPr>
              <p:grpSpPr bwMode="auto">
                <a:xfrm>
                  <a:off x="3504" y="816"/>
                  <a:ext cx="768" cy="384"/>
                  <a:chOff x="2736" y="816"/>
                  <a:chExt cx="768" cy="384"/>
                </a:xfrm>
              </p:grpSpPr>
              <p:sp>
                <p:nvSpPr>
                  <p:cNvPr id="33891" name="Freeform 21">
                    <a:extLst>
                      <a:ext uri="{FF2B5EF4-FFF2-40B4-BE49-F238E27FC236}">
                        <a16:creationId xmlns:a16="http://schemas.microsoft.com/office/drawing/2014/main" id="{B5AF490D-3777-5E8A-6213-CF19E6360894}"/>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92" name="Freeform 22">
                    <a:extLst>
                      <a:ext uri="{FF2B5EF4-FFF2-40B4-BE49-F238E27FC236}">
                        <a16:creationId xmlns:a16="http://schemas.microsoft.com/office/drawing/2014/main" id="{7B34D27B-8ABE-5140-7C8C-DD885738D124}"/>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88" name="Group 23">
                  <a:extLst>
                    <a:ext uri="{FF2B5EF4-FFF2-40B4-BE49-F238E27FC236}">
                      <a16:creationId xmlns:a16="http://schemas.microsoft.com/office/drawing/2014/main" id="{D98D8516-2F91-80A7-8029-523CBBBB9120}"/>
                    </a:ext>
                  </a:extLst>
                </p:cNvPr>
                <p:cNvGrpSpPr>
                  <a:grpSpLocks/>
                </p:cNvGrpSpPr>
                <p:nvPr/>
              </p:nvGrpSpPr>
              <p:grpSpPr bwMode="auto">
                <a:xfrm>
                  <a:off x="4272" y="816"/>
                  <a:ext cx="768" cy="384"/>
                  <a:chOff x="2736" y="816"/>
                  <a:chExt cx="768" cy="384"/>
                </a:xfrm>
              </p:grpSpPr>
              <p:sp>
                <p:nvSpPr>
                  <p:cNvPr id="33889" name="Freeform 24">
                    <a:extLst>
                      <a:ext uri="{FF2B5EF4-FFF2-40B4-BE49-F238E27FC236}">
                        <a16:creationId xmlns:a16="http://schemas.microsoft.com/office/drawing/2014/main" id="{C144199B-78FC-C645-1255-D61F0977D40C}"/>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90" name="Freeform 25">
                    <a:extLst>
                      <a:ext uri="{FF2B5EF4-FFF2-40B4-BE49-F238E27FC236}">
                        <a16:creationId xmlns:a16="http://schemas.microsoft.com/office/drawing/2014/main" id="{304429B6-82B5-53F0-9701-390ED168F11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33876" name="Group 26">
                <a:extLst>
                  <a:ext uri="{FF2B5EF4-FFF2-40B4-BE49-F238E27FC236}">
                    <a16:creationId xmlns:a16="http://schemas.microsoft.com/office/drawing/2014/main" id="{54A51265-AF0F-1306-9FBB-BC560B427EC0}"/>
                  </a:ext>
                </a:extLst>
              </p:cNvPr>
              <p:cNvGrpSpPr>
                <a:grpSpLocks/>
              </p:cNvGrpSpPr>
              <p:nvPr/>
            </p:nvGrpSpPr>
            <p:grpSpPr bwMode="auto">
              <a:xfrm>
                <a:off x="1440" y="2880"/>
                <a:ext cx="528" cy="768"/>
                <a:chOff x="2736" y="816"/>
                <a:chExt cx="2304" cy="384"/>
              </a:xfrm>
            </p:grpSpPr>
            <p:grpSp>
              <p:nvGrpSpPr>
                <p:cNvPr id="33877" name="Group 27">
                  <a:extLst>
                    <a:ext uri="{FF2B5EF4-FFF2-40B4-BE49-F238E27FC236}">
                      <a16:creationId xmlns:a16="http://schemas.microsoft.com/office/drawing/2014/main" id="{6115C056-5DBE-7D96-D771-75C3DA486C2A}"/>
                    </a:ext>
                  </a:extLst>
                </p:cNvPr>
                <p:cNvGrpSpPr>
                  <a:grpSpLocks/>
                </p:cNvGrpSpPr>
                <p:nvPr/>
              </p:nvGrpSpPr>
              <p:grpSpPr bwMode="auto">
                <a:xfrm>
                  <a:off x="2736" y="816"/>
                  <a:ext cx="768" cy="384"/>
                  <a:chOff x="2736" y="816"/>
                  <a:chExt cx="768" cy="384"/>
                </a:xfrm>
              </p:grpSpPr>
              <p:sp>
                <p:nvSpPr>
                  <p:cNvPr id="33884" name="Freeform 28">
                    <a:extLst>
                      <a:ext uri="{FF2B5EF4-FFF2-40B4-BE49-F238E27FC236}">
                        <a16:creationId xmlns:a16="http://schemas.microsoft.com/office/drawing/2014/main" id="{53FE223B-97D9-DAB9-689F-9D012C51956A}"/>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85" name="Freeform 29">
                    <a:extLst>
                      <a:ext uri="{FF2B5EF4-FFF2-40B4-BE49-F238E27FC236}">
                        <a16:creationId xmlns:a16="http://schemas.microsoft.com/office/drawing/2014/main" id="{D0141ECD-8AAB-3D4C-CF3F-7CABDA6C91C9}"/>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78" name="Group 30">
                  <a:extLst>
                    <a:ext uri="{FF2B5EF4-FFF2-40B4-BE49-F238E27FC236}">
                      <a16:creationId xmlns:a16="http://schemas.microsoft.com/office/drawing/2014/main" id="{11C049BD-9C0D-8805-F4E1-5556F4631E27}"/>
                    </a:ext>
                  </a:extLst>
                </p:cNvPr>
                <p:cNvGrpSpPr>
                  <a:grpSpLocks/>
                </p:cNvGrpSpPr>
                <p:nvPr/>
              </p:nvGrpSpPr>
              <p:grpSpPr bwMode="auto">
                <a:xfrm>
                  <a:off x="3504" y="816"/>
                  <a:ext cx="768" cy="384"/>
                  <a:chOff x="2736" y="816"/>
                  <a:chExt cx="768" cy="384"/>
                </a:xfrm>
              </p:grpSpPr>
              <p:sp>
                <p:nvSpPr>
                  <p:cNvPr id="33882" name="Freeform 31">
                    <a:extLst>
                      <a:ext uri="{FF2B5EF4-FFF2-40B4-BE49-F238E27FC236}">
                        <a16:creationId xmlns:a16="http://schemas.microsoft.com/office/drawing/2014/main" id="{9E2958FE-24CF-76B1-3AA9-F493EA643AC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83" name="Freeform 32">
                    <a:extLst>
                      <a:ext uri="{FF2B5EF4-FFF2-40B4-BE49-F238E27FC236}">
                        <a16:creationId xmlns:a16="http://schemas.microsoft.com/office/drawing/2014/main" id="{4422DB38-2BBE-E144-1A4F-DF2A3F0E556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79" name="Group 33">
                  <a:extLst>
                    <a:ext uri="{FF2B5EF4-FFF2-40B4-BE49-F238E27FC236}">
                      <a16:creationId xmlns:a16="http://schemas.microsoft.com/office/drawing/2014/main" id="{F6267F95-A814-3B81-BF3C-C271771DC4D7}"/>
                    </a:ext>
                  </a:extLst>
                </p:cNvPr>
                <p:cNvGrpSpPr>
                  <a:grpSpLocks/>
                </p:cNvGrpSpPr>
                <p:nvPr/>
              </p:nvGrpSpPr>
              <p:grpSpPr bwMode="auto">
                <a:xfrm>
                  <a:off x="4272" y="816"/>
                  <a:ext cx="768" cy="384"/>
                  <a:chOff x="2736" y="816"/>
                  <a:chExt cx="768" cy="384"/>
                </a:xfrm>
              </p:grpSpPr>
              <p:sp>
                <p:nvSpPr>
                  <p:cNvPr id="33880" name="Freeform 34">
                    <a:extLst>
                      <a:ext uri="{FF2B5EF4-FFF2-40B4-BE49-F238E27FC236}">
                        <a16:creationId xmlns:a16="http://schemas.microsoft.com/office/drawing/2014/main" id="{91A471F1-FB67-DECC-C790-CBC62DA432EF}"/>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81" name="Freeform 35">
                    <a:extLst>
                      <a:ext uri="{FF2B5EF4-FFF2-40B4-BE49-F238E27FC236}">
                        <a16:creationId xmlns:a16="http://schemas.microsoft.com/office/drawing/2014/main" id="{0453C82F-F4AC-33D4-E300-117F38288A0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nvGrpSpPr>
            <p:cNvPr id="33868" name="Group 105">
              <a:extLst>
                <a:ext uri="{FF2B5EF4-FFF2-40B4-BE49-F238E27FC236}">
                  <a16:creationId xmlns:a16="http://schemas.microsoft.com/office/drawing/2014/main" id="{1D4E85CE-33C3-B76F-D016-DFA998147E28}"/>
                </a:ext>
              </a:extLst>
            </p:cNvPr>
            <p:cNvGrpSpPr>
              <a:grpSpLocks/>
            </p:cNvGrpSpPr>
            <p:nvPr/>
          </p:nvGrpSpPr>
          <p:grpSpPr bwMode="auto">
            <a:xfrm>
              <a:off x="2112" y="432"/>
              <a:ext cx="192" cy="1200"/>
              <a:chOff x="2736" y="816"/>
              <a:chExt cx="768" cy="384"/>
            </a:xfrm>
          </p:grpSpPr>
          <p:sp>
            <p:nvSpPr>
              <p:cNvPr id="33872" name="Freeform 106">
                <a:extLst>
                  <a:ext uri="{FF2B5EF4-FFF2-40B4-BE49-F238E27FC236}">
                    <a16:creationId xmlns:a16="http://schemas.microsoft.com/office/drawing/2014/main" id="{93A29B1E-F10F-2DEE-B6E4-912A4B099090}"/>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73" name="Freeform 107">
                <a:extLst>
                  <a:ext uri="{FF2B5EF4-FFF2-40B4-BE49-F238E27FC236}">
                    <a16:creationId xmlns:a16="http://schemas.microsoft.com/office/drawing/2014/main" id="{BA46718E-28D6-2744-128B-53B0F572F3F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69" name="Group 108">
              <a:extLst>
                <a:ext uri="{FF2B5EF4-FFF2-40B4-BE49-F238E27FC236}">
                  <a16:creationId xmlns:a16="http://schemas.microsoft.com/office/drawing/2014/main" id="{89BA7A7B-171D-CA4F-43F7-1357CD6DC780}"/>
                </a:ext>
              </a:extLst>
            </p:cNvPr>
            <p:cNvGrpSpPr>
              <a:grpSpLocks/>
            </p:cNvGrpSpPr>
            <p:nvPr/>
          </p:nvGrpSpPr>
          <p:grpSpPr bwMode="auto">
            <a:xfrm>
              <a:off x="2304" y="432"/>
              <a:ext cx="192" cy="1200"/>
              <a:chOff x="2736" y="816"/>
              <a:chExt cx="768" cy="384"/>
            </a:xfrm>
          </p:grpSpPr>
          <p:sp>
            <p:nvSpPr>
              <p:cNvPr id="33870" name="Freeform 109">
                <a:extLst>
                  <a:ext uri="{FF2B5EF4-FFF2-40B4-BE49-F238E27FC236}">
                    <a16:creationId xmlns:a16="http://schemas.microsoft.com/office/drawing/2014/main" id="{92625FF2-5140-EFF4-BBBC-C30261F6ED2A}"/>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71" name="Freeform 110">
                <a:extLst>
                  <a:ext uri="{FF2B5EF4-FFF2-40B4-BE49-F238E27FC236}">
                    <a16:creationId xmlns:a16="http://schemas.microsoft.com/office/drawing/2014/main" id="{D137F697-BCE1-59FC-96AE-1F22C26EBAC1}"/>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41076" name="Text Box 116">
            <a:extLst>
              <a:ext uri="{FF2B5EF4-FFF2-40B4-BE49-F238E27FC236}">
                <a16:creationId xmlns:a16="http://schemas.microsoft.com/office/drawing/2014/main" id="{F3E30D91-5745-0211-E00D-6C195A3D7030}"/>
              </a:ext>
            </a:extLst>
          </p:cNvPr>
          <p:cNvSpPr txBox="1">
            <a:spLocks noChangeArrowheads="1"/>
          </p:cNvSpPr>
          <p:nvPr/>
        </p:nvSpPr>
        <p:spPr bwMode="auto">
          <a:xfrm>
            <a:off x="914400" y="2819400"/>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Undamped Oscillations</a:t>
            </a:r>
          </a:p>
        </p:txBody>
      </p:sp>
      <p:sp>
        <p:nvSpPr>
          <p:cNvPr id="41077" name="Text Box 117">
            <a:extLst>
              <a:ext uri="{FF2B5EF4-FFF2-40B4-BE49-F238E27FC236}">
                <a16:creationId xmlns:a16="http://schemas.microsoft.com/office/drawing/2014/main" id="{67568D03-515D-A3FB-ABA1-BACC912B725D}"/>
              </a:ext>
            </a:extLst>
          </p:cNvPr>
          <p:cNvSpPr txBox="1">
            <a:spLocks noChangeArrowheads="1"/>
          </p:cNvSpPr>
          <p:nvPr/>
        </p:nvSpPr>
        <p:spPr bwMode="auto">
          <a:xfrm>
            <a:off x="5334000" y="2819400"/>
            <a:ext cx="281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Damped Oscillations</a:t>
            </a:r>
          </a:p>
        </p:txBody>
      </p:sp>
      <p:sp>
        <p:nvSpPr>
          <p:cNvPr id="41078" name="Text Box 118">
            <a:extLst>
              <a:ext uri="{FF2B5EF4-FFF2-40B4-BE49-F238E27FC236}">
                <a16:creationId xmlns:a16="http://schemas.microsoft.com/office/drawing/2014/main" id="{3B1339F5-E96B-4CF1-1FBF-3E605517D0ED}"/>
              </a:ext>
            </a:extLst>
          </p:cNvPr>
          <p:cNvSpPr txBox="1">
            <a:spLocks noChangeArrowheads="1"/>
          </p:cNvSpPr>
          <p:nvPr/>
        </p:nvSpPr>
        <p:spPr bwMode="auto">
          <a:xfrm>
            <a:off x="533400" y="3352800"/>
            <a:ext cx="7620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If q be the charge on the capacitor at any time t and dI / dt the rate of change of current, then         </a:t>
            </a:r>
          </a:p>
        </p:txBody>
      </p:sp>
      <p:sp>
        <p:nvSpPr>
          <p:cNvPr id="41079" name="Text Box 119">
            <a:extLst>
              <a:ext uri="{FF2B5EF4-FFF2-40B4-BE49-F238E27FC236}">
                <a16:creationId xmlns:a16="http://schemas.microsoft.com/office/drawing/2014/main" id="{C8088A70-B043-D2A3-9048-AD19D8D1268C}"/>
              </a:ext>
            </a:extLst>
          </p:cNvPr>
          <p:cNvSpPr txBox="1">
            <a:spLocks noChangeArrowheads="1"/>
          </p:cNvSpPr>
          <p:nvPr/>
        </p:nvSpPr>
        <p:spPr bwMode="auto">
          <a:xfrm>
            <a:off x="609600" y="4643438"/>
            <a:ext cx="3048000" cy="1604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66"/>
                </a:solidFill>
              </a:rPr>
              <a:t>or</a:t>
            </a:r>
            <a:r>
              <a:rPr lang="en-US" altLang="en-US" sz="1800" b="1">
                <a:solidFill>
                  <a:srgbClr val="990033"/>
                </a:solidFill>
              </a:rPr>
              <a:t>   L (d</a:t>
            </a:r>
            <a:r>
              <a:rPr lang="en-US" altLang="en-US" sz="1800" b="1" baseline="30000">
                <a:solidFill>
                  <a:srgbClr val="990033"/>
                </a:solidFill>
              </a:rPr>
              <a:t>2</a:t>
            </a:r>
            <a:r>
              <a:rPr lang="en-US" altLang="en-US" sz="1800" b="1">
                <a:solidFill>
                  <a:srgbClr val="990033"/>
                </a:solidFill>
              </a:rPr>
              <a:t>q / dt</a:t>
            </a:r>
            <a:r>
              <a:rPr lang="en-US" altLang="en-US" sz="1800" b="1" baseline="30000">
                <a:solidFill>
                  <a:srgbClr val="990033"/>
                </a:solidFill>
              </a:rPr>
              <a:t>2</a:t>
            </a:r>
            <a:r>
              <a:rPr lang="en-US" altLang="en-US" sz="1800" b="1">
                <a:solidFill>
                  <a:srgbClr val="990033"/>
                </a:solidFill>
              </a:rPr>
              <a:t>) + q / C = 0</a:t>
            </a:r>
          </a:p>
          <a:p>
            <a:pPr eaLnBrk="1" hangingPunct="1">
              <a:spcBef>
                <a:spcPct val="50000"/>
              </a:spcBef>
              <a:buFontTx/>
              <a:buNone/>
            </a:pPr>
            <a:r>
              <a:rPr lang="en-US" altLang="en-US" sz="1800" b="1">
                <a:solidFill>
                  <a:srgbClr val="FF0066"/>
                </a:solidFill>
              </a:rPr>
              <a:t>or</a:t>
            </a:r>
            <a:r>
              <a:rPr lang="en-US" altLang="en-US" sz="1800" b="1">
                <a:solidFill>
                  <a:srgbClr val="990033"/>
                </a:solidFill>
              </a:rPr>
              <a:t>   </a:t>
            </a:r>
            <a:r>
              <a:rPr lang="en-US" altLang="en-US" sz="1800" b="1">
                <a:solidFill>
                  <a:srgbClr val="0066FF"/>
                </a:solidFill>
              </a:rPr>
              <a:t>d</a:t>
            </a:r>
            <a:r>
              <a:rPr lang="en-US" altLang="en-US" sz="1800" b="1" baseline="30000">
                <a:solidFill>
                  <a:srgbClr val="0066FF"/>
                </a:solidFill>
              </a:rPr>
              <a:t>2</a:t>
            </a:r>
            <a:r>
              <a:rPr lang="en-US" altLang="en-US" sz="1800" b="1">
                <a:solidFill>
                  <a:srgbClr val="0066FF"/>
                </a:solidFill>
              </a:rPr>
              <a:t>q / dt</a:t>
            </a:r>
            <a:r>
              <a:rPr lang="en-US" altLang="en-US" sz="1800" b="1" baseline="30000">
                <a:solidFill>
                  <a:srgbClr val="0066FF"/>
                </a:solidFill>
              </a:rPr>
              <a:t>2 </a:t>
            </a:r>
            <a:r>
              <a:rPr lang="en-US" altLang="en-US" sz="1800" b="1">
                <a:solidFill>
                  <a:srgbClr val="0066FF"/>
                </a:solidFill>
              </a:rPr>
              <a:t>+ q / (LC)  = 0</a:t>
            </a:r>
          </a:p>
          <a:p>
            <a:pPr eaLnBrk="1" hangingPunct="1">
              <a:spcBef>
                <a:spcPct val="50000"/>
              </a:spcBef>
              <a:buFontTx/>
              <a:buNone/>
            </a:pPr>
            <a:r>
              <a:rPr lang="en-US" altLang="en-US" sz="1800" b="1">
                <a:solidFill>
                  <a:srgbClr val="990033"/>
                </a:solidFill>
              </a:rPr>
              <a:t>       </a:t>
            </a:r>
            <a:r>
              <a:rPr lang="en-US" altLang="en-US" sz="1800" b="1">
                <a:solidFill>
                  <a:srgbClr val="FF00FF"/>
                </a:solidFill>
              </a:rPr>
              <a:t>Putting 1 / LC = </a:t>
            </a:r>
            <a:r>
              <a:rPr lang="el-GR" altLang="en-US" sz="1800" b="1">
                <a:solidFill>
                  <a:srgbClr val="FF00FF"/>
                </a:solidFill>
              </a:rPr>
              <a:t>ω</a:t>
            </a:r>
            <a:r>
              <a:rPr lang="en-US" altLang="en-US" sz="1800" b="1" baseline="30000">
                <a:solidFill>
                  <a:srgbClr val="FF00FF"/>
                </a:solidFill>
              </a:rPr>
              <a:t>2</a:t>
            </a:r>
            <a:r>
              <a:rPr lang="en-US" altLang="en-US" sz="1800" b="1">
                <a:solidFill>
                  <a:srgbClr val="FF00FF"/>
                </a:solidFill>
              </a:rPr>
              <a:t> </a:t>
            </a:r>
          </a:p>
          <a:p>
            <a:pPr eaLnBrk="1" hangingPunct="1">
              <a:spcBef>
                <a:spcPct val="50000"/>
              </a:spcBef>
              <a:buFontTx/>
              <a:buNone/>
            </a:pPr>
            <a:r>
              <a:rPr lang="en-US" altLang="en-US" sz="1800" b="1">
                <a:solidFill>
                  <a:srgbClr val="990033"/>
                </a:solidFill>
              </a:rPr>
              <a:t>       </a:t>
            </a:r>
            <a:r>
              <a:rPr lang="en-US" altLang="en-US" sz="1800" b="1">
                <a:solidFill>
                  <a:srgbClr val="6600CC"/>
                </a:solidFill>
              </a:rPr>
              <a:t>d</a:t>
            </a:r>
            <a:r>
              <a:rPr lang="en-US" altLang="en-US" sz="1800" b="1" baseline="30000">
                <a:solidFill>
                  <a:srgbClr val="6600CC"/>
                </a:solidFill>
              </a:rPr>
              <a:t>2</a:t>
            </a:r>
            <a:r>
              <a:rPr lang="en-US" altLang="en-US" sz="1800" b="1">
                <a:solidFill>
                  <a:srgbClr val="6600CC"/>
                </a:solidFill>
              </a:rPr>
              <a:t>q / dt</a:t>
            </a:r>
            <a:r>
              <a:rPr lang="en-US" altLang="en-US" sz="1800" b="1" baseline="30000">
                <a:solidFill>
                  <a:srgbClr val="6600CC"/>
                </a:solidFill>
              </a:rPr>
              <a:t>2 </a:t>
            </a:r>
            <a:r>
              <a:rPr lang="en-US" altLang="en-US" sz="1800" b="1">
                <a:solidFill>
                  <a:srgbClr val="6600CC"/>
                </a:solidFill>
              </a:rPr>
              <a:t>+ </a:t>
            </a:r>
            <a:r>
              <a:rPr lang="el-GR" altLang="en-US" sz="1800" b="1">
                <a:solidFill>
                  <a:srgbClr val="6600CC"/>
                </a:solidFill>
              </a:rPr>
              <a:t>ω</a:t>
            </a:r>
            <a:r>
              <a:rPr lang="en-US" altLang="en-US" sz="1800" b="1" baseline="30000">
                <a:solidFill>
                  <a:srgbClr val="6600CC"/>
                </a:solidFill>
              </a:rPr>
              <a:t>2 </a:t>
            </a:r>
            <a:r>
              <a:rPr lang="en-US" altLang="en-US" sz="1800" b="1">
                <a:solidFill>
                  <a:srgbClr val="6600CC"/>
                </a:solidFill>
              </a:rPr>
              <a:t>q  = 0</a:t>
            </a:r>
          </a:p>
        </p:txBody>
      </p:sp>
      <p:sp>
        <p:nvSpPr>
          <p:cNvPr id="41081" name="Text Box 121">
            <a:extLst>
              <a:ext uri="{FF2B5EF4-FFF2-40B4-BE49-F238E27FC236}">
                <a16:creationId xmlns:a16="http://schemas.microsoft.com/office/drawing/2014/main" id="{6D030BA9-7CA6-AEFC-9C4B-0B7480D554E9}"/>
              </a:ext>
            </a:extLst>
          </p:cNvPr>
          <p:cNvSpPr txBox="1">
            <a:spLocks noChangeArrowheads="1"/>
          </p:cNvSpPr>
          <p:nvPr/>
        </p:nvSpPr>
        <p:spPr bwMode="auto">
          <a:xfrm>
            <a:off x="3886200" y="4267200"/>
            <a:ext cx="4343400"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6699"/>
                </a:solidFill>
              </a:rPr>
              <a:t>The final equation represents </a:t>
            </a:r>
            <a:r>
              <a:rPr lang="en-US" altLang="en-US" sz="1800" b="1">
                <a:solidFill>
                  <a:srgbClr val="FF0000"/>
                </a:solidFill>
              </a:rPr>
              <a:t>Simple Harmonic Electrical Oscillation</a:t>
            </a:r>
            <a:r>
              <a:rPr lang="en-US" altLang="en-US" sz="1800" b="1">
                <a:solidFill>
                  <a:srgbClr val="336699"/>
                </a:solidFill>
              </a:rPr>
              <a:t>  with </a:t>
            </a:r>
            <a:r>
              <a:rPr lang="el-GR" altLang="en-US" sz="1800" b="1">
                <a:solidFill>
                  <a:srgbClr val="336699"/>
                </a:solidFill>
              </a:rPr>
              <a:t>ω</a:t>
            </a:r>
            <a:r>
              <a:rPr lang="en-US" altLang="en-US" sz="1800" b="1">
                <a:solidFill>
                  <a:srgbClr val="336699"/>
                </a:solidFill>
              </a:rPr>
              <a:t> as angular frequency.</a:t>
            </a:r>
          </a:p>
          <a:p>
            <a:pPr eaLnBrk="1" hangingPunct="1">
              <a:spcBef>
                <a:spcPct val="50000"/>
              </a:spcBef>
              <a:buFontTx/>
              <a:buNone/>
            </a:pPr>
            <a:r>
              <a:rPr lang="en-US" altLang="en-US" sz="1800" b="1">
                <a:solidFill>
                  <a:srgbClr val="FF0066"/>
                </a:solidFill>
              </a:rPr>
              <a:t>                   </a:t>
            </a:r>
            <a:r>
              <a:rPr lang="en-US" altLang="en-US" sz="1800" b="1">
                <a:solidFill>
                  <a:srgbClr val="336699"/>
                </a:solidFill>
              </a:rPr>
              <a:t>So,</a:t>
            </a:r>
            <a:r>
              <a:rPr lang="en-US" altLang="en-US" sz="1800" b="1">
                <a:solidFill>
                  <a:srgbClr val="FF0066"/>
                </a:solidFill>
              </a:rPr>
              <a:t>           </a:t>
            </a:r>
            <a:r>
              <a:rPr lang="el-GR" altLang="en-US" sz="1800" b="1">
                <a:solidFill>
                  <a:srgbClr val="FF0000"/>
                </a:solidFill>
              </a:rPr>
              <a:t>ω</a:t>
            </a:r>
            <a:r>
              <a:rPr lang="en-US" altLang="en-US" sz="1800" b="1">
                <a:solidFill>
                  <a:srgbClr val="FF0000"/>
                </a:solidFill>
              </a:rPr>
              <a:t> = 1 / </a:t>
            </a:r>
            <a:r>
              <a:rPr lang="en-US" altLang="en-US" sz="1800" b="1">
                <a:solidFill>
                  <a:srgbClr val="FF0000"/>
                </a:solidFill>
                <a:cs typeface="Arial" panose="020B0604020202020204" pitchFamily="34" charset="0"/>
              </a:rPr>
              <a:t>√LC</a:t>
            </a:r>
          </a:p>
          <a:p>
            <a:pPr eaLnBrk="1" hangingPunct="1">
              <a:spcBef>
                <a:spcPct val="50000"/>
              </a:spcBef>
              <a:buFontTx/>
              <a:buNone/>
            </a:pPr>
            <a:r>
              <a:rPr lang="en-US" altLang="en-US" sz="1800" b="1">
                <a:solidFill>
                  <a:srgbClr val="FF0000"/>
                </a:solidFill>
                <a:cs typeface="Arial" panose="020B0604020202020204" pitchFamily="34" charset="0"/>
              </a:rPr>
              <a:t>                       or</a:t>
            </a:r>
            <a:endParaRPr lang="el-GR" altLang="en-US" sz="1800" b="1">
              <a:solidFill>
                <a:srgbClr val="006600"/>
              </a:solidFill>
            </a:endParaRPr>
          </a:p>
        </p:txBody>
      </p:sp>
      <p:sp>
        <p:nvSpPr>
          <p:cNvPr id="41083" name="Rectangle 123">
            <a:extLst>
              <a:ext uri="{FF2B5EF4-FFF2-40B4-BE49-F238E27FC236}">
                <a16:creationId xmlns:a16="http://schemas.microsoft.com/office/drawing/2014/main" id="{99A5EDCA-E91A-2278-6445-C1EA876B17EA}"/>
              </a:ext>
            </a:extLst>
          </p:cNvPr>
          <p:cNvSpPr>
            <a:spLocks noChangeArrowheads="1"/>
          </p:cNvSpPr>
          <p:nvPr/>
        </p:nvSpPr>
        <p:spPr bwMode="auto">
          <a:xfrm>
            <a:off x="1066800" y="4205288"/>
            <a:ext cx="2393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9933"/>
                </a:solidFill>
              </a:rPr>
              <a:t>L dI / dt  +  q / C  =  0</a:t>
            </a:r>
          </a:p>
        </p:txBody>
      </p:sp>
      <p:grpSp>
        <p:nvGrpSpPr>
          <p:cNvPr id="41085" name="Group 125">
            <a:extLst>
              <a:ext uri="{FF2B5EF4-FFF2-40B4-BE49-F238E27FC236}">
                <a16:creationId xmlns:a16="http://schemas.microsoft.com/office/drawing/2014/main" id="{48A670C5-0545-8D7B-6500-C9F33CB5FCA8}"/>
              </a:ext>
            </a:extLst>
          </p:cNvPr>
          <p:cNvGrpSpPr>
            <a:grpSpLocks/>
          </p:cNvGrpSpPr>
          <p:nvPr/>
        </p:nvGrpSpPr>
        <p:grpSpPr bwMode="auto">
          <a:xfrm>
            <a:off x="4876800" y="685800"/>
            <a:ext cx="3124200" cy="1905000"/>
            <a:chOff x="3072" y="432"/>
            <a:chExt cx="1968" cy="1200"/>
          </a:xfrm>
        </p:grpSpPr>
        <p:grpSp>
          <p:nvGrpSpPr>
            <p:cNvPr id="33827" name="Group 44">
              <a:extLst>
                <a:ext uri="{FF2B5EF4-FFF2-40B4-BE49-F238E27FC236}">
                  <a16:creationId xmlns:a16="http://schemas.microsoft.com/office/drawing/2014/main" id="{7167A4DF-D154-3374-C41A-19C83301E5DB}"/>
                </a:ext>
              </a:extLst>
            </p:cNvPr>
            <p:cNvGrpSpPr>
              <a:grpSpLocks/>
            </p:cNvGrpSpPr>
            <p:nvPr/>
          </p:nvGrpSpPr>
          <p:grpSpPr bwMode="auto">
            <a:xfrm>
              <a:off x="3072" y="432"/>
              <a:ext cx="192" cy="1200"/>
              <a:chOff x="2736" y="816"/>
              <a:chExt cx="768" cy="384"/>
            </a:xfrm>
          </p:grpSpPr>
          <p:sp>
            <p:nvSpPr>
              <p:cNvPr id="33865" name="Freeform 45">
                <a:extLst>
                  <a:ext uri="{FF2B5EF4-FFF2-40B4-BE49-F238E27FC236}">
                    <a16:creationId xmlns:a16="http://schemas.microsoft.com/office/drawing/2014/main" id="{A9B1415D-58DF-18A8-7922-C7CEEE631F4C}"/>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66" name="Freeform 46">
                <a:extLst>
                  <a:ext uri="{FF2B5EF4-FFF2-40B4-BE49-F238E27FC236}">
                    <a16:creationId xmlns:a16="http://schemas.microsoft.com/office/drawing/2014/main" id="{20963D34-3421-2E01-11BB-D169DED15E90}"/>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28" name="Group 47">
              <a:extLst>
                <a:ext uri="{FF2B5EF4-FFF2-40B4-BE49-F238E27FC236}">
                  <a16:creationId xmlns:a16="http://schemas.microsoft.com/office/drawing/2014/main" id="{EAE05766-7C29-382B-E921-E456323CCBCC}"/>
                </a:ext>
              </a:extLst>
            </p:cNvPr>
            <p:cNvGrpSpPr>
              <a:grpSpLocks/>
            </p:cNvGrpSpPr>
            <p:nvPr/>
          </p:nvGrpSpPr>
          <p:grpSpPr bwMode="auto">
            <a:xfrm>
              <a:off x="3264" y="576"/>
              <a:ext cx="192" cy="960"/>
              <a:chOff x="2736" y="816"/>
              <a:chExt cx="768" cy="384"/>
            </a:xfrm>
          </p:grpSpPr>
          <p:sp>
            <p:nvSpPr>
              <p:cNvPr id="33863" name="Freeform 48">
                <a:extLst>
                  <a:ext uri="{FF2B5EF4-FFF2-40B4-BE49-F238E27FC236}">
                    <a16:creationId xmlns:a16="http://schemas.microsoft.com/office/drawing/2014/main" id="{DC0DF480-BD81-9819-645D-E5ADD75B2555}"/>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64" name="Freeform 49">
                <a:extLst>
                  <a:ext uri="{FF2B5EF4-FFF2-40B4-BE49-F238E27FC236}">
                    <a16:creationId xmlns:a16="http://schemas.microsoft.com/office/drawing/2014/main" id="{3D4C538E-4DC6-5120-67B1-8B7E90DBCCDF}"/>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29" name="Group 50">
              <a:extLst>
                <a:ext uri="{FF2B5EF4-FFF2-40B4-BE49-F238E27FC236}">
                  <a16:creationId xmlns:a16="http://schemas.microsoft.com/office/drawing/2014/main" id="{0E3912CD-DE44-C7F6-1EA7-1351954F9F54}"/>
                </a:ext>
              </a:extLst>
            </p:cNvPr>
            <p:cNvGrpSpPr>
              <a:grpSpLocks/>
            </p:cNvGrpSpPr>
            <p:nvPr/>
          </p:nvGrpSpPr>
          <p:grpSpPr bwMode="auto">
            <a:xfrm>
              <a:off x="3456" y="624"/>
              <a:ext cx="144" cy="816"/>
              <a:chOff x="2736" y="816"/>
              <a:chExt cx="768" cy="384"/>
            </a:xfrm>
          </p:grpSpPr>
          <p:sp>
            <p:nvSpPr>
              <p:cNvPr id="33861" name="Freeform 51">
                <a:extLst>
                  <a:ext uri="{FF2B5EF4-FFF2-40B4-BE49-F238E27FC236}">
                    <a16:creationId xmlns:a16="http://schemas.microsoft.com/office/drawing/2014/main" id="{F38E7A04-9721-CAC9-80CE-803619A0AE8E}"/>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62" name="Freeform 52">
                <a:extLst>
                  <a:ext uri="{FF2B5EF4-FFF2-40B4-BE49-F238E27FC236}">
                    <a16:creationId xmlns:a16="http://schemas.microsoft.com/office/drawing/2014/main" id="{736BE9DF-CCAA-BAEF-CB15-4D862685C92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0" name="Group 54">
              <a:extLst>
                <a:ext uri="{FF2B5EF4-FFF2-40B4-BE49-F238E27FC236}">
                  <a16:creationId xmlns:a16="http://schemas.microsoft.com/office/drawing/2014/main" id="{53493974-EA12-FAD6-9867-A541B66356AA}"/>
                </a:ext>
              </a:extLst>
            </p:cNvPr>
            <p:cNvGrpSpPr>
              <a:grpSpLocks/>
            </p:cNvGrpSpPr>
            <p:nvPr/>
          </p:nvGrpSpPr>
          <p:grpSpPr bwMode="auto">
            <a:xfrm>
              <a:off x="3600" y="672"/>
              <a:ext cx="144" cy="720"/>
              <a:chOff x="2736" y="816"/>
              <a:chExt cx="768" cy="384"/>
            </a:xfrm>
          </p:grpSpPr>
          <p:sp>
            <p:nvSpPr>
              <p:cNvPr id="33859" name="Freeform 55">
                <a:extLst>
                  <a:ext uri="{FF2B5EF4-FFF2-40B4-BE49-F238E27FC236}">
                    <a16:creationId xmlns:a16="http://schemas.microsoft.com/office/drawing/2014/main" id="{2915A6CB-18C3-3933-DC0A-7BB9CB160D48}"/>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60" name="Freeform 56">
                <a:extLst>
                  <a:ext uri="{FF2B5EF4-FFF2-40B4-BE49-F238E27FC236}">
                    <a16:creationId xmlns:a16="http://schemas.microsoft.com/office/drawing/2014/main" id="{984BC013-C852-B55A-5D5D-5D995905813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1" name="Group 57">
              <a:extLst>
                <a:ext uri="{FF2B5EF4-FFF2-40B4-BE49-F238E27FC236}">
                  <a16:creationId xmlns:a16="http://schemas.microsoft.com/office/drawing/2014/main" id="{6553842A-E423-F115-798A-228D58430322}"/>
                </a:ext>
              </a:extLst>
            </p:cNvPr>
            <p:cNvGrpSpPr>
              <a:grpSpLocks/>
            </p:cNvGrpSpPr>
            <p:nvPr/>
          </p:nvGrpSpPr>
          <p:grpSpPr bwMode="auto">
            <a:xfrm>
              <a:off x="3744" y="720"/>
              <a:ext cx="144" cy="624"/>
              <a:chOff x="2736" y="816"/>
              <a:chExt cx="768" cy="384"/>
            </a:xfrm>
          </p:grpSpPr>
          <p:sp>
            <p:nvSpPr>
              <p:cNvPr id="33857" name="Freeform 58">
                <a:extLst>
                  <a:ext uri="{FF2B5EF4-FFF2-40B4-BE49-F238E27FC236}">
                    <a16:creationId xmlns:a16="http://schemas.microsoft.com/office/drawing/2014/main" id="{6CBB3124-5F29-F30F-F518-A899CB132ABB}"/>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58" name="Freeform 59">
                <a:extLst>
                  <a:ext uri="{FF2B5EF4-FFF2-40B4-BE49-F238E27FC236}">
                    <a16:creationId xmlns:a16="http://schemas.microsoft.com/office/drawing/2014/main" id="{1B2A12BD-B97E-AAE7-979F-BB6C59A17F5F}"/>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2" name="Group 60">
              <a:extLst>
                <a:ext uri="{FF2B5EF4-FFF2-40B4-BE49-F238E27FC236}">
                  <a16:creationId xmlns:a16="http://schemas.microsoft.com/office/drawing/2014/main" id="{8D5FC42B-0907-8187-0B53-B2190C5AA711}"/>
                </a:ext>
              </a:extLst>
            </p:cNvPr>
            <p:cNvGrpSpPr>
              <a:grpSpLocks/>
            </p:cNvGrpSpPr>
            <p:nvPr/>
          </p:nvGrpSpPr>
          <p:grpSpPr bwMode="auto">
            <a:xfrm>
              <a:off x="3888" y="768"/>
              <a:ext cx="144" cy="528"/>
              <a:chOff x="2736" y="816"/>
              <a:chExt cx="768" cy="384"/>
            </a:xfrm>
          </p:grpSpPr>
          <p:sp>
            <p:nvSpPr>
              <p:cNvPr id="33855" name="Freeform 61">
                <a:extLst>
                  <a:ext uri="{FF2B5EF4-FFF2-40B4-BE49-F238E27FC236}">
                    <a16:creationId xmlns:a16="http://schemas.microsoft.com/office/drawing/2014/main" id="{F4EF295B-EEE7-A693-876B-EFE7FDC3C71B}"/>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56" name="Freeform 62">
                <a:extLst>
                  <a:ext uri="{FF2B5EF4-FFF2-40B4-BE49-F238E27FC236}">
                    <a16:creationId xmlns:a16="http://schemas.microsoft.com/office/drawing/2014/main" id="{05B4D2C2-A519-F20A-BD8E-F8542A3C5791}"/>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3" name="Group 64">
              <a:extLst>
                <a:ext uri="{FF2B5EF4-FFF2-40B4-BE49-F238E27FC236}">
                  <a16:creationId xmlns:a16="http://schemas.microsoft.com/office/drawing/2014/main" id="{4733FE6E-3B52-7DBD-3CDA-D1EA40CBD1A6}"/>
                </a:ext>
              </a:extLst>
            </p:cNvPr>
            <p:cNvGrpSpPr>
              <a:grpSpLocks/>
            </p:cNvGrpSpPr>
            <p:nvPr/>
          </p:nvGrpSpPr>
          <p:grpSpPr bwMode="auto">
            <a:xfrm>
              <a:off x="4032" y="816"/>
              <a:ext cx="144" cy="480"/>
              <a:chOff x="2736" y="816"/>
              <a:chExt cx="768" cy="384"/>
            </a:xfrm>
          </p:grpSpPr>
          <p:sp>
            <p:nvSpPr>
              <p:cNvPr id="33853" name="Freeform 65">
                <a:extLst>
                  <a:ext uri="{FF2B5EF4-FFF2-40B4-BE49-F238E27FC236}">
                    <a16:creationId xmlns:a16="http://schemas.microsoft.com/office/drawing/2014/main" id="{4B48A614-0B0F-87DD-6A3F-D294247E74D2}"/>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54" name="Freeform 66">
                <a:extLst>
                  <a:ext uri="{FF2B5EF4-FFF2-40B4-BE49-F238E27FC236}">
                    <a16:creationId xmlns:a16="http://schemas.microsoft.com/office/drawing/2014/main" id="{74CDA2DD-4EE8-A623-B6C9-9571D5DC3B1F}"/>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4" name="Group 67">
              <a:extLst>
                <a:ext uri="{FF2B5EF4-FFF2-40B4-BE49-F238E27FC236}">
                  <a16:creationId xmlns:a16="http://schemas.microsoft.com/office/drawing/2014/main" id="{82911515-0FA3-BBD7-54AA-3C524877B4F6}"/>
                </a:ext>
              </a:extLst>
            </p:cNvPr>
            <p:cNvGrpSpPr>
              <a:grpSpLocks/>
            </p:cNvGrpSpPr>
            <p:nvPr/>
          </p:nvGrpSpPr>
          <p:grpSpPr bwMode="auto">
            <a:xfrm>
              <a:off x="4176" y="864"/>
              <a:ext cx="144" cy="384"/>
              <a:chOff x="2736" y="816"/>
              <a:chExt cx="768" cy="384"/>
            </a:xfrm>
          </p:grpSpPr>
          <p:sp>
            <p:nvSpPr>
              <p:cNvPr id="33851" name="Freeform 68">
                <a:extLst>
                  <a:ext uri="{FF2B5EF4-FFF2-40B4-BE49-F238E27FC236}">
                    <a16:creationId xmlns:a16="http://schemas.microsoft.com/office/drawing/2014/main" id="{64FFD84E-955A-F08E-775C-19C89D8C7974}"/>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52" name="Freeform 69">
                <a:extLst>
                  <a:ext uri="{FF2B5EF4-FFF2-40B4-BE49-F238E27FC236}">
                    <a16:creationId xmlns:a16="http://schemas.microsoft.com/office/drawing/2014/main" id="{A3EE7107-4316-E0A6-4DE5-9E5ADDFDB4A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5" name="Group 70">
              <a:extLst>
                <a:ext uri="{FF2B5EF4-FFF2-40B4-BE49-F238E27FC236}">
                  <a16:creationId xmlns:a16="http://schemas.microsoft.com/office/drawing/2014/main" id="{3A9DDD6B-52C3-0F44-17CD-16C53A189090}"/>
                </a:ext>
              </a:extLst>
            </p:cNvPr>
            <p:cNvGrpSpPr>
              <a:grpSpLocks/>
            </p:cNvGrpSpPr>
            <p:nvPr/>
          </p:nvGrpSpPr>
          <p:grpSpPr bwMode="auto">
            <a:xfrm>
              <a:off x="4320" y="864"/>
              <a:ext cx="144" cy="384"/>
              <a:chOff x="2736" y="816"/>
              <a:chExt cx="768" cy="384"/>
            </a:xfrm>
          </p:grpSpPr>
          <p:sp>
            <p:nvSpPr>
              <p:cNvPr id="33849" name="Freeform 71">
                <a:extLst>
                  <a:ext uri="{FF2B5EF4-FFF2-40B4-BE49-F238E27FC236}">
                    <a16:creationId xmlns:a16="http://schemas.microsoft.com/office/drawing/2014/main" id="{5199CC39-0BD6-2C42-276E-9C2562900EEB}"/>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50" name="Freeform 72">
                <a:extLst>
                  <a:ext uri="{FF2B5EF4-FFF2-40B4-BE49-F238E27FC236}">
                    <a16:creationId xmlns:a16="http://schemas.microsoft.com/office/drawing/2014/main" id="{74C4B051-0917-B3A3-D526-08E6E79B6BC3}"/>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6" name="Group 92">
              <a:extLst>
                <a:ext uri="{FF2B5EF4-FFF2-40B4-BE49-F238E27FC236}">
                  <a16:creationId xmlns:a16="http://schemas.microsoft.com/office/drawing/2014/main" id="{7EAB75A6-C6B3-2384-DEC4-995C355848EA}"/>
                </a:ext>
              </a:extLst>
            </p:cNvPr>
            <p:cNvGrpSpPr>
              <a:grpSpLocks/>
            </p:cNvGrpSpPr>
            <p:nvPr/>
          </p:nvGrpSpPr>
          <p:grpSpPr bwMode="auto">
            <a:xfrm>
              <a:off x="4464" y="912"/>
              <a:ext cx="144" cy="288"/>
              <a:chOff x="2736" y="816"/>
              <a:chExt cx="768" cy="384"/>
            </a:xfrm>
          </p:grpSpPr>
          <p:sp>
            <p:nvSpPr>
              <p:cNvPr id="33847" name="Freeform 93">
                <a:extLst>
                  <a:ext uri="{FF2B5EF4-FFF2-40B4-BE49-F238E27FC236}">
                    <a16:creationId xmlns:a16="http://schemas.microsoft.com/office/drawing/2014/main" id="{FA79FB01-8274-CB10-6B6A-50BDC642E628}"/>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48" name="Freeform 94">
                <a:extLst>
                  <a:ext uri="{FF2B5EF4-FFF2-40B4-BE49-F238E27FC236}">
                    <a16:creationId xmlns:a16="http://schemas.microsoft.com/office/drawing/2014/main" id="{29436B3C-29F7-FFA2-4286-C29FB22EFAD9}"/>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7" name="Group 95">
              <a:extLst>
                <a:ext uri="{FF2B5EF4-FFF2-40B4-BE49-F238E27FC236}">
                  <a16:creationId xmlns:a16="http://schemas.microsoft.com/office/drawing/2014/main" id="{9A368A23-3D8E-F710-E6F7-A8EB0E31CBF6}"/>
                </a:ext>
              </a:extLst>
            </p:cNvPr>
            <p:cNvGrpSpPr>
              <a:grpSpLocks/>
            </p:cNvGrpSpPr>
            <p:nvPr/>
          </p:nvGrpSpPr>
          <p:grpSpPr bwMode="auto">
            <a:xfrm>
              <a:off x="4608" y="912"/>
              <a:ext cx="144" cy="288"/>
              <a:chOff x="2736" y="816"/>
              <a:chExt cx="768" cy="384"/>
            </a:xfrm>
          </p:grpSpPr>
          <p:sp>
            <p:nvSpPr>
              <p:cNvPr id="33845" name="Freeform 96">
                <a:extLst>
                  <a:ext uri="{FF2B5EF4-FFF2-40B4-BE49-F238E27FC236}">
                    <a16:creationId xmlns:a16="http://schemas.microsoft.com/office/drawing/2014/main" id="{A0B6C02B-F996-4430-A2D2-418BAECAABC9}"/>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46" name="Freeform 97">
                <a:extLst>
                  <a:ext uri="{FF2B5EF4-FFF2-40B4-BE49-F238E27FC236}">
                    <a16:creationId xmlns:a16="http://schemas.microsoft.com/office/drawing/2014/main" id="{070578E4-D1B5-5CEA-2504-5A32BEA8FD2D}"/>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8" name="Group 98">
              <a:extLst>
                <a:ext uri="{FF2B5EF4-FFF2-40B4-BE49-F238E27FC236}">
                  <a16:creationId xmlns:a16="http://schemas.microsoft.com/office/drawing/2014/main" id="{DD9A13E8-3714-9B2F-0BE6-CCE900BC299A}"/>
                </a:ext>
              </a:extLst>
            </p:cNvPr>
            <p:cNvGrpSpPr>
              <a:grpSpLocks/>
            </p:cNvGrpSpPr>
            <p:nvPr/>
          </p:nvGrpSpPr>
          <p:grpSpPr bwMode="auto">
            <a:xfrm>
              <a:off x="4752" y="912"/>
              <a:ext cx="144" cy="288"/>
              <a:chOff x="2736" y="816"/>
              <a:chExt cx="768" cy="384"/>
            </a:xfrm>
          </p:grpSpPr>
          <p:sp>
            <p:nvSpPr>
              <p:cNvPr id="33843" name="Freeform 99">
                <a:extLst>
                  <a:ext uri="{FF2B5EF4-FFF2-40B4-BE49-F238E27FC236}">
                    <a16:creationId xmlns:a16="http://schemas.microsoft.com/office/drawing/2014/main" id="{F9FD6DB8-6FAA-9D36-81E9-029EE6BACF84}"/>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44" name="Freeform 100">
                <a:extLst>
                  <a:ext uri="{FF2B5EF4-FFF2-40B4-BE49-F238E27FC236}">
                    <a16:creationId xmlns:a16="http://schemas.microsoft.com/office/drawing/2014/main" id="{FEDC0610-3262-DE80-3F08-DF63F280E45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3839" name="Group 101">
              <a:extLst>
                <a:ext uri="{FF2B5EF4-FFF2-40B4-BE49-F238E27FC236}">
                  <a16:creationId xmlns:a16="http://schemas.microsoft.com/office/drawing/2014/main" id="{169466DE-7974-3F30-DEA2-CE430DB491B3}"/>
                </a:ext>
              </a:extLst>
            </p:cNvPr>
            <p:cNvGrpSpPr>
              <a:grpSpLocks/>
            </p:cNvGrpSpPr>
            <p:nvPr/>
          </p:nvGrpSpPr>
          <p:grpSpPr bwMode="auto">
            <a:xfrm>
              <a:off x="4896" y="960"/>
              <a:ext cx="144" cy="192"/>
              <a:chOff x="2736" y="816"/>
              <a:chExt cx="768" cy="384"/>
            </a:xfrm>
          </p:grpSpPr>
          <p:sp>
            <p:nvSpPr>
              <p:cNvPr id="33841" name="Freeform 102">
                <a:extLst>
                  <a:ext uri="{FF2B5EF4-FFF2-40B4-BE49-F238E27FC236}">
                    <a16:creationId xmlns:a16="http://schemas.microsoft.com/office/drawing/2014/main" id="{9EBDE5AE-F8AB-14A7-FA30-E74D02A923BE}"/>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42" name="Freeform 103">
                <a:extLst>
                  <a:ext uri="{FF2B5EF4-FFF2-40B4-BE49-F238E27FC236}">
                    <a16:creationId xmlns:a16="http://schemas.microsoft.com/office/drawing/2014/main" id="{A32D578F-916B-56B2-CC3D-FCE428A39CE4}"/>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3840" name="Line 124">
              <a:extLst>
                <a:ext uri="{FF2B5EF4-FFF2-40B4-BE49-F238E27FC236}">
                  <a16:creationId xmlns:a16="http://schemas.microsoft.com/office/drawing/2014/main" id="{66D71B8B-2392-CFD6-3537-7B8518847D6B}"/>
                </a:ext>
              </a:extLst>
            </p:cNvPr>
            <p:cNvSpPr>
              <a:spLocks noChangeShapeType="1"/>
            </p:cNvSpPr>
            <p:nvPr/>
          </p:nvSpPr>
          <p:spPr bwMode="auto">
            <a:xfrm flipV="1">
              <a:off x="3456" y="1008"/>
              <a:ext cx="0" cy="48"/>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1086" name="Rectangle 126">
            <a:extLst>
              <a:ext uri="{FF2B5EF4-FFF2-40B4-BE49-F238E27FC236}">
                <a16:creationId xmlns:a16="http://schemas.microsoft.com/office/drawing/2014/main" id="{F10985AA-76C8-BF4D-09C1-7F4D91854B6C}"/>
              </a:ext>
            </a:extLst>
          </p:cNvPr>
          <p:cNvSpPr>
            <a:spLocks noChangeArrowheads="1"/>
          </p:cNvSpPr>
          <p:nvPr/>
        </p:nvSpPr>
        <p:spPr bwMode="auto">
          <a:xfrm>
            <a:off x="533400" y="4191000"/>
            <a:ext cx="3124200" cy="2286000"/>
          </a:xfrm>
          <a:prstGeom prst="rect">
            <a:avLst/>
          </a:prstGeom>
          <a:noFill/>
          <a:ln w="28575">
            <a:solidFill>
              <a:srgbClr val="99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1087" name="Rectangle 127">
            <a:extLst>
              <a:ext uri="{FF2B5EF4-FFF2-40B4-BE49-F238E27FC236}">
                <a16:creationId xmlns:a16="http://schemas.microsoft.com/office/drawing/2014/main" id="{C2E54952-663E-0B37-A4F9-E26E4B4AFE6C}"/>
              </a:ext>
            </a:extLst>
          </p:cNvPr>
          <p:cNvSpPr>
            <a:spLocks noChangeArrowheads="1"/>
          </p:cNvSpPr>
          <p:nvPr/>
        </p:nvSpPr>
        <p:spPr bwMode="auto">
          <a:xfrm>
            <a:off x="3886200" y="4191000"/>
            <a:ext cx="4419600" cy="2286000"/>
          </a:xfrm>
          <a:prstGeom prst="rect">
            <a:avLst/>
          </a:prstGeom>
          <a:noFill/>
          <a:ln w="28575">
            <a:solidFill>
              <a:srgbClr val="99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1090" name="Group 130">
            <a:extLst>
              <a:ext uri="{FF2B5EF4-FFF2-40B4-BE49-F238E27FC236}">
                <a16:creationId xmlns:a16="http://schemas.microsoft.com/office/drawing/2014/main" id="{4C4E92EA-C0B2-7569-B7FA-698CAF34B0FC}"/>
              </a:ext>
            </a:extLst>
          </p:cNvPr>
          <p:cNvGrpSpPr>
            <a:grpSpLocks/>
          </p:cNvGrpSpPr>
          <p:nvPr/>
        </p:nvGrpSpPr>
        <p:grpSpPr bwMode="auto">
          <a:xfrm>
            <a:off x="609600" y="685800"/>
            <a:ext cx="3429000" cy="1905000"/>
            <a:chOff x="384" y="432"/>
            <a:chExt cx="2160" cy="1200"/>
          </a:xfrm>
        </p:grpSpPr>
        <p:sp>
          <p:nvSpPr>
            <p:cNvPr id="33825" name="Line 128">
              <a:extLst>
                <a:ext uri="{FF2B5EF4-FFF2-40B4-BE49-F238E27FC236}">
                  <a16:creationId xmlns:a16="http://schemas.microsoft.com/office/drawing/2014/main" id="{8AE4F40B-F56F-8809-D89D-9D18F3942974}"/>
                </a:ext>
              </a:extLst>
            </p:cNvPr>
            <p:cNvSpPr>
              <a:spLocks noChangeShapeType="1"/>
            </p:cNvSpPr>
            <p:nvPr/>
          </p:nvSpPr>
          <p:spPr bwMode="auto">
            <a:xfrm>
              <a:off x="384" y="432"/>
              <a:ext cx="2160" cy="0"/>
            </a:xfrm>
            <a:prstGeom prst="line">
              <a:avLst/>
            </a:prstGeom>
            <a:noFill/>
            <a:ln w="28575">
              <a:solidFill>
                <a:srgbClr val="99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26" name="Line 129">
              <a:extLst>
                <a:ext uri="{FF2B5EF4-FFF2-40B4-BE49-F238E27FC236}">
                  <a16:creationId xmlns:a16="http://schemas.microsoft.com/office/drawing/2014/main" id="{6397F6F0-E4D0-C1DE-B83C-6F7BE9485F3C}"/>
                </a:ext>
              </a:extLst>
            </p:cNvPr>
            <p:cNvSpPr>
              <a:spLocks noChangeShapeType="1"/>
            </p:cNvSpPr>
            <p:nvPr/>
          </p:nvSpPr>
          <p:spPr bwMode="auto">
            <a:xfrm>
              <a:off x="384" y="1632"/>
              <a:ext cx="2160" cy="0"/>
            </a:xfrm>
            <a:prstGeom prst="line">
              <a:avLst/>
            </a:prstGeom>
            <a:noFill/>
            <a:ln w="28575">
              <a:solidFill>
                <a:srgbClr val="99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1093" name="Group 133">
            <a:extLst>
              <a:ext uri="{FF2B5EF4-FFF2-40B4-BE49-F238E27FC236}">
                <a16:creationId xmlns:a16="http://schemas.microsoft.com/office/drawing/2014/main" id="{5026802E-AAC2-792E-55D3-7654FEC2DB28}"/>
              </a:ext>
            </a:extLst>
          </p:cNvPr>
          <p:cNvGrpSpPr>
            <a:grpSpLocks/>
          </p:cNvGrpSpPr>
          <p:nvPr/>
        </p:nvGrpSpPr>
        <p:grpSpPr bwMode="auto">
          <a:xfrm>
            <a:off x="304800" y="1462088"/>
            <a:ext cx="4267200" cy="581025"/>
            <a:chOff x="192" y="921"/>
            <a:chExt cx="2688" cy="366"/>
          </a:xfrm>
        </p:grpSpPr>
        <p:sp>
          <p:nvSpPr>
            <p:cNvPr id="33822" name="Line 81">
              <a:extLst>
                <a:ext uri="{FF2B5EF4-FFF2-40B4-BE49-F238E27FC236}">
                  <a16:creationId xmlns:a16="http://schemas.microsoft.com/office/drawing/2014/main" id="{CAE9D416-B6AD-96B1-8065-D3DFA9F850B7}"/>
                </a:ext>
              </a:extLst>
            </p:cNvPr>
            <p:cNvSpPr>
              <a:spLocks noChangeShapeType="1"/>
            </p:cNvSpPr>
            <p:nvPr/>
          </p:nvSpPr>
          <p:spPr bwMode="auto">
            <a:xfrm>
              <a:off x="384" y="1056"/>
              <a:ext cx="2400"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23" name="Text Box 39">
              <a:extLst>
                <a:ext uri="{FF2B5EF4-FFF2-40B4-BE49-F238E27FC236}">
                  <a16:creationId xmlns:a16="http://schemas.microsoft.com/office/drawing/2014/main" id="{CEFAA674-28BA-CA49-A1BC-C42AF1F2A2C4}"/>
                </a:ext>
              </a:extLst>
            </p:cNvPr>
            <p:cNvSpPr txBox="1">
              <a:spLocks noChangeArrowheads="1"/>
            </p:cNvSpPr>
            <p:nvPr/>
          </p:nvSpPr>
          <p:spPr bwMode="auto">
            <a:xfrm>
              <a:off x="2640" y="105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t</a:t>
              </a:r>
              <a:endParaRPr lang="en-US" altLang="en-US" sz="1800">
                <a:solidFill>
                  <a:srgbClr val="0000FF"/>
                </a:solidFill>
              </a:endParaRPr>
            </a:p>
          </p:txBody>
        </p:sp>
        <p:sp>
          <p:nvSpPr>
            <p:cNvPr id="33824" name="Text Box 131">
              <a:extLst>
                <a:ext uri="{FF2B5EF4-FFF2-40B4-BE49-F238E27FC236}">
                  <a16:creationId xmlns:a16="http://schemas.microsoft.com/office/drawing/2014/main" id="{41264881-0470-DCC5-F90D-5590C42A4FD6}"/>
                </a:ext>
              </a:extLst>
            </p:cNvPr>
            <p:cNvSpPr txBox="1">
              <a:spLocks noChangeArrowheads="1"/>
            </p:cNvSpPr>
            <p:nvPr/>
          </p:nvSpPr>
          <p:spPr bwMode="auto">
            <a:xfrm>
              <a:off x="192" y="921"/>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0</a:t>
              </a:r>
            </a:p>
          </p:txBody>
        </p:sp>
      </p:grpSp>
      <p:grpSp>
        <p:nvGrpSpPr>
          <p:cNvPr id="41094" name="Group 134">
            <a:extLst>
              <a:ext uri="{FF2B5EF4-FFF2-40B4-BE49-F238E27FC236}">
                <a16:creationId xmlns:a16="http://schemas.microsoft.com/office/drawing/2014/main" id="{1FCB5E37-2853-27F3-2519-44736546D8FD}"/>
              </a:ext>
            </a:extLst>
          </p:cNvPr>
          <p:cNvGrpSpPr>
            <a:grpSpLocks/>
          </p:cNvGrpSpPr>
          <p:nvPr/>
        </p:nvGrpSpPr>
        <p:grpSpPr bwMode="auto">
          <a:xfrm>
            <a:off x="4572000" y="1462088"/>
            <a:ext cx="4267200" cy="581025"/>
            <a:chOff x="2880" y="921"/>
            <a:chExt cx="2688" cy="366"/>
          </a:xfrm>
        </p:grpSpPr>
        <p:sp>
          <p:nvSpPr>
            <p:cNvPr id="33819" name="Line 41">
              <a:extLst>
                <a:ext uri="{FF2B5EF4-FFF2-40B4-BE49-F238E27FC236}">
                  <a16:creationId xmlns:a16="http://schemas.microsoft.com/office/drawing/2014/main" id="{14613080-305F-EFBE-9A1C-150DC6F9A00E}"/>
                </a:ext>
              </a:extLst>
            </p:cNvPr>
            <p:cNvSpPr>
              <a:spLocks noChangeShapeType="1"/>
            </p:cNvSpPr>
            <p:nvPr/>
          </p:nvSpPr>
          <p:spPr bwMode="auto">
            <a:xfrm>
              <a:off x="3072" y="1056"/>
              <a:ext cx="2400"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820" name="Text Box 75">
              <a:extLst>
                <a:ext uri="{FF2B5EF4-FFF2-40B4-BE49-F238E27FC236}">
                  <a16:creationId xmlns:a16="http://schemas.microsoft.com/office/drawing/2014/main" id="{82838E7A-28A7-01A3-6FE2-AEDB8691CCBF}"/>
                </a:ext>
              </a:extLst>
            </p:cNvPr>
            <p:cNvSpPr txBox="1">
              <a:spLocks noChangeArrowheads="1"/>
            </p:cNvSpPr>
            <p:nvPr/>
          </p:nvSpPr>
          <p:spPr bwMode="auto">
            <a:xfrm>
              <a:off x="5328" y="105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t</a:t>
              </a:r>
              <a:endParaRPr lang="en-US" altLang="en-US" sz="1800">
                <a:solidFill>
                  <a:srgbClr val="0000FF"/>
                </a:solidFill>
              </a:endParaRPr>
            </a:p>
          </p:txBody>
        </p:sp>
        <p:sp>
          <p:nvSpPr>
            <p:cNvPr id="33821" name="Text Box 132">
              <a:extLst>
                <a:ext uri="{FF2B5EF4-FFF2-40B4-BE49-F238E27FC236}">
                  <a16:creationId xmlns:a16="http://schemas.microsoft.com/office/drawing/2014/main" id="{9D01CCE1-9227-034C-B2AF-7F94CFC9F360}"/>
                </a:ext>
              </a:extLst>
            </p:cNvPr>
            <p:cNvSpPr txBox="1">
              <a:spLocks noChangeArrowheads="1"/>
            </p:cNvSpPr>
            <p:nvPr/>
          </p:nvSpPr>
          <p:spPr bwMode="auto">
            <a:xfrm>
              <a:off x="2880" y="921"/>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0</a:t>
              </a:r>
            </a:p>
          </p:txBody>
        </p:sp>
      </p:grpSp>
      <p:grpSp>
        <p:nvGrpSpPr>
          <p:cNvPr id="41095" name="Group 135">
            <a:extLst>
              <a:ext uri="{FF2B5EF4-FFF2-40B4-BE49-F238E27FC236}">
                <a16:creationId xmlns:a16="http://schemas.microsoft.com/office/drawing/2014/main" id="{93E4AD90-45D5-B3AD-B883-1EBA94BC5D2E}"/>
              </a:ext>
            </a:extLst>
          </p:cNvPr>
          <p:cNvGrpSpPr>
            <a:grpSpLocks/>
          </p:cNvGrpSpPr>
          <p:nvPr/>
        </p:nvGrpSpPr>
        <p:grpSpPr bwMode="auto">
          <a:xfrm>
            <a:off x="6248400" y="5562600"/>
            <a:ext cx="1371600" cy="722313"/>
            <a:chOff x="1536" y="3472"/>
            <a:chExt cx="864" cy="455"/>
          </a:xfrm>
        </p:grpSpPr>
        <p:sp>
          <p:nvSpPr>
            <p:cNvPr id="33815" name="Rectangle 136">
              <a:extLst>
                <a:ext uri="{FF2B5EF4-FFF2-40B4-BE49-F238E27FC236}">
                  <a16:creationId xmlns:a16="http://schemas.microsoft.com/office/drawing/2014/main" id="{270F5B3F-B91B-C9AF-96CF-96DA2FA78E77}"/>
                </a:ext>
              </a:extLst>
            </p:cNvPr>
            <p:cNvSpPr>
              <a:spLocks noChangeArrowheads="1"/>
            </p:cNvSpPr>
            <p:nvPr/>
          </p:nvSpPr>
          <p:spPr bwMode="auto">
            <a:xfrm>
              <a:off x="1776" y="3696"/>
              <a:ext cx="6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8000"/>
                  </a:solidFill>
                </a:rPr>
                <a:t>2</a:t>
              </a:r>
              <a:r>
                <a:rPr lang="el-GR" altLang="en-US" sz="1800" b="1">
                  <a:solidFill>
                    <a:srgbClr val="008000"/>
                  </a:solidFill>
                </a:rPr>
                <a:t>π</a:t>
              </a:r>
              <a:r>
                <a:rPr lang="en-US" altLang="en-US" sz="1800" b="1">
                  <a:solidFill>
                    <a:srgbClr val="008000"/>
                  </a:solidFill>
                </a:rPr>
                <a:t> √LC</a:t>
              </a:r>
              <a:endParaRPr lang="el-GR" altLang="en-US" sz="1800" b="1">
                <a:solidFill>
                  <a:srgbClr val="008000"/>
                </a:solidFill>
              </a:endParaRPr>
            </a:p>
          </p:txBody>
        </p:sp>
        <p:sp>
          <p:nvSpPr>
            <p:cNvPr id="33816" name="Rectangle 137">
              <a:extLst>
                <a:ext uri="{FF2B5EF4-FFF2-40B4-BE49-F238E27FC236}">
                  <a16:creationId xmlns:a16="http://schemas.microsoft.com/office/drawing/2014/main" id="{9D31B684-224F-E559-5D2E-F31AB08F4766}"/>
                </a:ext>
              </a:extLst>
            </p:cNvPr>
            <p:cNvSpPr>
              <a:spLocks noChangeArrowheads="1"/>
            </p:cNvSpPr>
            <p:nvPr/>
          </p:nvSpPr>
          <p:spPr bwMode="auto">
            <a:xfrm>
              <a:off x="2003" y="3472"/>
              <a:ext cx="19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8000"/>
                  </a:solidFill>
                </a:rPr>
                <a:t>1</a:t>
              </a:r>
            </a:p>
          </p:txBody>
        </p:sp>
        <p:sp>
          <p:nvSpPr>
            <p:cNvPr id="33817" name="Rectangle 138">
              <a:extLst>
                <a:ext uri="{FF2B5EF4-FFF2-40B4-BE49-F238E27FC236}">
                  <a16:creationId xmlns:a16="http://schemas.microsoft.com/office/drawing/2014/main" id="{C23F49E4-CC25-FB9E-D750-0B231C03CF07}"/>
                </a:ext>
              </a:extLst>
            </p:cNvPr>
            <p:cNvSpPr>
              <a:spLocks noChangeArrowheads="1"/>
            </p:cNvSpPr>
            <p:nvPr/>
          </p:nvSpPr>
          <p:spPr bwMode="auto">
            <a:xfrm>
              <a:off x="1536" y="3568"/>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8000"/>
                  </a:solidFill>
                </a:rPr>
                <a:t>f =</a:t>
              </a:r>
            </a:p>
          </p:txBody>
        </p:sp>
        <p:sp>
          <p:nvSpPr>
            <p:cNvPr id="33818" name="Line 139">
              <a:extLst>
                <a:ext uri="{FF2B5EF4-FFF2-40B4-BE49-F238E27FC236}">
                  <a16:creationId xmlns:a16="http://schemas.microsoft.com/office/drawing/2014/main" id="{BCE9628C-C065-6702-3016-15D1CA77A8C8}"/>
                </a:ext>
              </a:extLst>
            </p:cNvPr>
            <p:cNvSpPr>
              <a:spLocks noChangeShapeType="1"/>
            </p:cNvSpPr>
            <p:nvPr/>
          </p:nvSpPr>
          <p:spPr bwMode="auto">
            <a:xfrm>
              <a:off x="1824" y="3696"/>
              <a:ext cx="576" cy="0"/>
            </a:xfrm>
            <a:prstGeom prst="line">
              <a:avLst/>
            </a:prstGeom>
            <a:noFill/>
            <a:ln w="1905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41093"/>
                                        </p:tgtEl>
                                        <p:attrNameLst>
                                          <p:attrName>style.visibility</p:attrName>
                                        </p:attrNameLst>
                                      </p:cBhvr>
                                      <p:to>
                                        <p:strVal val="visible"/>
                                      </p:to>
                                    </p:set>
                                    <p:animEffect transition="in" filter="wipe(left)">
                                      <p:cBhvr>
                                        <p:cTn id="7" dur="500"/>
                                        <p:tgtEl>
                                          <p:spTgt spid="410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41040"/>
                                        </p:tgtEl>
                                        <p:attrNameLst>
                                          <p:attrName>style.visibility</p:attrName>
                                        </p:attrNameLst>
                                      </p:cBhvr>
                                      <p:to>
                                        <p:strVal val="visible"/>
                                      </p:to>
                                    </p:set>
                                    <p:animEffect transition="in" filter="box(out)">
                                      <p:cBhvr>
                                        <p:cTn id="12" dur="500"/>
                                        <p:tgtEl>
                                          <p:spTgt spid="41040"/>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40997"/>
                                        </p:tgtEl>
                                        <p:attrNameLst>
                                          <p:attrName>style.visibility</p:attrName>
                                        </p:attrNameLst>
                                      </p:cBhvr>
                                      <p:to>
                                        <p:strVal val="visible"/>
                                      </p:to>
                                    </p:set>
                                    <p:animEffect transition="in" filter="dissolve">
                                      <p:cBhvr>
                                        <p:cTn id="16" dur="500"/>
                                        <p:tgtEl>
                                          <p:spTgt spid="4099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41074"/>
                                        </p:tgtEl>
                                        <p:attrNameLst>
                                          <p:attrName>style.visibility</p:attrName>
                                        </p:attrNameLst>
                                      </p:cBhvr>
                                      <p:to>
                                        <p:strVal val="visible"/>
                                      </p:to>
                                    </p:set>
                                    <p:animEffect transition="in" filter="wipe(left)">
                                      <p:cBhvr>
                                        <p:cTn id="21" dur="3000"/>
                                        <p:tgtEl>
                                          <p:spTgt spid="41074"/>
                                        </p:tgtEl>
                                      </p:cBhvr>
                                    </p:animEffect>
                                  </p:childTnLst>
                                </p:cTn>
                              </p:par>
                            </p:childTnLst>
                          </p:cTn>
                        </p:par>
                        <p:par>
                          <p:cTn id="22" fill="hold" nodeType="afterGroup">
                            <p:stCondLst>
                              <p:cond delay="3000"/>
                            </p:stCondLst>
                            <p:childTnLst>
                              <p:par>
                                <p:cTn id="23" presetID="22" presetClass="entr" presetSubtype="8" fill="hold" nodeType="afterEffect">
                                  <p:stCondLst>
                                    <p:cond delay="0"/>
                                  </p:stCondLst>
                                  <p:childTnLst>
                                    <p:set>
                                      <p:cBhvr>
                                        <p:cTn id="24" dur="1" fill="hold">
                                          <p:stCondLst>
                                            <p:cond delay="0"/>
                                          </p:stCondLst>
                                        </p:cTn>
                                        <p:tgtEl>
                                          <p:spTgt spid="41090"/>
                                        </p:tgtEl>
                                        <p:attrNameLst>
                                          <p:attrName>style.visibility</p:attrName>
                                        </p:attrNameLst>
                                      </p:cBhvr>
                                      <p:to>
                                        <p:strVal val="visible"/>
                                      </p:to>
                                    </p:set>
                                    <p:animEffect transition="in" filter="wipe(left)">
                                      <p:cBhvr>
                                        <p:cTn id="25" dur="3000"/>
                                        <p:tgtEl>
                                          <p:spTgt spid="41090"/>
                                        </p:tgtEl>
                                      </p:cBhvr>
                                    </p:animEffect>
                                  </p:childTnLst>
                                </p:cTn>
                              </p:par>
                            </p:childTnLst>
                          </p:cTn>
                        </p:par>
                        <p:par>
                          <p:cTn id="26" fill="hold" nodeType="afterGroup">
                            <p:stCondLst>
                              <p:cond delay="6000"/>
                            </p:stCondLst>
                            <p:childTnLst>
                              <p:par>
                                <p:cTn id="27" presetID="9" presetClass="entr" presetSubtype="0" fill="hold" nodeType="afterEffect">
                                  <p:stCondLst>
                                    <p:cond delay="0"/>
                                  </p:stCondLst>
                                  <p:childTnLst>
                                    <p:set>
                                      <p:cBhvr>
                                        <p:cTn id="28" dur="1" fill="hold">
                                          <p:stCondLst>
                                            <p:cond delay="0"/>
                                          </p:stCondLst>
                                        </p:cTn>
                                        <p:tgtEl>
                                          <p:spTgt spid="40998"/>
                                        </p:tgtEl>
                                        <p:attrNameLst>
                                          <p:attrName>style.visibility</p:attrName>
                                        </p:attrNameLst>
                                      </p:cBhvr>
                                      <p:to>
                                        <p:strVal val="visible"/>
                                      </p:to>
                                    </p:set>
                                    <p:animEffect transition="in" filter="dissolve">
                                      <p:cBhvr>
                                        <p:cTn id="29" dur="500"/>
                                        <p:tgtEl>
                                          <p:spTgt spid="4099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nodeType="clickEffect">
                                  <p:stCondLst>
                                    <p:cond delay="0"/>
                                  </p:stCondLst>
                                  <p:childTnLst>
                                    <p:set>
                                      <p:cBhvr>
                                        <p:cTn id="33" dur="1" fill="hold">
                                          <p:stCondLst>
                                            <p:cond delay="0"/>
                                          </p:stCondLst>
                                        </p:cTn>
                                        <p:tgtEl>
                                          <p:spTgt spid="41076"/>
                                        </p:tgtEl>
                                        <p:attrNameLst>
                                          <p:attrName>style.visibility</p:attrName>
                                        </p:attrNameLst>
                                      </p:cBhvr>
                                      <p:to>
                                        <p:strVal val="visible"/>
                                      </p:to>
                                    </p:set>
                                    <p:anim calcmode="lin" valueType="num">
                                      <p:cBhvr>
                                        <p:cTn id="34" dur="500" fill="hold"/>
                                        <p:tgtEl>
                                          <p:spTgt spid="41076"/>
                                        </p:tgtEl>
                                        <p:attrNameLst>
                                          <p:attrName>ppt_w</p:attrName>
                                        </p:attrNameLst>
                                      </p:cBhvr>
                                      <p:tavLst>
                                        <p:tav tm="0">
                                          <p:val>
                                            <p:fltVal val="0"/>
                                          </p:val>
                                        </p:tav>
                                        <p:tav tm="100000">
                                          <p:val>
                                            <p:strVal val="#ppt_w"/>
                                          </p:val>
                                        </p:tav>
                                      </p:tavLst>
                                    </p:anim>
                                    <p:anim calcmode="lin" valueType="num">
                                      <p:cBhvr>
                                        <p:cTn id="35" dur="500" fill="hold"/>
                                        <p:tgtEl>
                                          <p:spTgt spid="41076"/>
                                        </p:tgtEl>
                                        <p:attrNameLst>
                                          <p:attrName>ppt_h</p:attrName>
                                        </p:attrNameLst>
                                      </p:cBhvr>
                                      <p:tavLst>
                                        <p:tav tm="0">
                                          <p:val>
                                            <p:fltVal val="0"/>
                                          </p:val>
                                        </p:tav>
                                        <p:tav tm="100000">
                                          <p:val>
                                            <p:strVal val="#ppt_h"/>
                                          </p:val>
                                        </p:tav>
                                      </p:tavLst>
                                    </p:anim>
                                    <p:animEffect transition="in" filter="fade">
                                      <p:cBhvr>
                                        <p:cTn id="36" dur="500"/>
                                        <p:tgtEl>
                                          <p:spTgt spid="4107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41094"/>
                                        </p:tgtEl>
                                        <p:attrNameLst>
                                          <p:attrName>style.visibility</p:attrName>
                                        </p:attrNameLst>
                                      </p:cBhvr>
                                      <p:to>
                                        <p:strVal val="visible"/>
                                      </p:to>
                                    </p:set>
                                    <p:animEffect transition="in" filter="wipe(left)">
                                      <p:cBhvr>
                                        <p:cTn id="41" dur="500"/>
                                        <p:tgtEl>
                                          <p:spTgt spid="4109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4" presetClass="entr" presetSubtype="32" fill="hold" nodeType="clickEffect">
                                  <p:stCondLst>
                                    <p:cond delay="0"/>
                                  </p:stCondLst>
                                  <p:childTnLst>
                                    <p:set>
                                      <p:cBhvr>
                                        <p:cTn id="45" dur="1" fill="hold">
                                          <p:stCondLst>
                                            <p:cond delay="0"/>
                                          </p:stCondLst>
                                        </p:cTn>
                                        <p:tgtEl>
                                          <p:spTgt spid="41000"/>
                                        </p:tgtEl>
                                        <p:attrNameLst>
                                          <p:attrName>style.visibility</p:attrName>
                                        </p:attrNameLst>
                                      </p:cBhvr>
                                      <p:to>
                                        <p:strVal val="visible"/>
                                      </p:to>
                                    </p:set>
                                    <p:animEffect transition="in" filter="box(out)">
                                      <p:cBhvr>
                                        <p:cTn id="46" dur="500"/>
                                        <p:tgtEl>
                                          <p:spTgt spid="41000"/>
                                        </p:tgtEl>
                                      </p:cBhvr>
                                    </p:animEffect>
                                  </p:childTnLst>
                                </p:cTn>
                              </p:par>
                            </p:childTnLst>
                          </p:cTn>
                        </p:par>
                        <p:par>
                          <p:cTn id="47" fill="hold" nodeType="afterGroup">
                            <p:stCondLst>
                              <p:cond delay="500"/>
                            </p:stCondLst>
                            <p:childTnLst>
                              <p:par>
                                <p:cTn id="48" presetID="9" presetClass="entr" presetSubtype="0" fill="hold" nodeType="afterEffect">
                                  <p:stCondLst>
                                    <p:cond delay="0"/>
                                  </p:stCondLst>
                                  <p:childTnLst>
                                    <p:set>
                                      <p:cBhvr>
                                        <p:cTn id="49" dur="1" fill="hold">
                                          <p:stCondLst>
                                            <p:cond delay="0"/>
                                          </p:stCondLst>
                                        </p:cTn>
                                        <p:tgtEl>
                                          <p:spTgt spid="41033"/>
                                        </p:tgtEl>
                                        <p:attrNameLst>
                                          <p:attrName>style.visibility</p:attrName>
                                        </p:attrNameLst>
                                      </p:cBhvr>
                                      <p:to>
                                        <p:strVal val="visible"/>
                                      </p:to>
                                    </p:set>
                                    <p:animEffect transition="in" filter="dissolve">
                                      <p:cBhvr>
                                        <p:cTn id="50" dur="500"/>
                                        <p:tgtEl>
                                          <p:spTgt spid="4103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41085"/>
                                        </p:tgtEl>
                                        <p:attrNameLst>
                                          <p:attrName>style.visibility</p:attrName>
                                        </p:attrNameLst>
                                      </p:cBhvr>
                                      <p:to>
                                        <p:strVal val="visible"/>
                                      </p:to>
                                    </p:set>
                                    <p:animEffect transition="in" filter="wipe(left)">
                                      <p:cBhvr>
                                        <p:cTn id="55" dur="3000"/>
                                        <p:tgtEl>
                                          <p:spTgt spid="41085"/>
                                        </p:tgtEl>
                                      </p:cBhvr>
                                    </p:animEffect>
                                  </p:childTnLst>
                                </p:cTn>
                              </p:par>
                            </p:childTnLst>
                          </p:cTn>
                        </p:par>
                        <p:par>
                          <p:cTn id="56" fill="hold" nodeType="afterGroup">
                            <p:stCondLst>
                              <p:cond delay="3000"/>
                            </p:stCondLst>
                            <p:childTnLst>
                              <p:par>
                                <p:cTn id="57" presetID="9" presetClass="entr" presetSubtype="0" fill="hold" nodeType="afterEffect">
                                  <p:stCondLst>
                                    <p:cond delay="0"/>
                                  </p:stCondLst>
                                  <p:childTnLst>
                                    <p:set>
                                      <p:cBhvr>
                                        <p:cTn id="58" dur="1" fill="hold">
                                          <p:stCondLst>
                                            <p:cond delay="0"/>
                                          </p:stCondLst>
                                        </p:cTn>
                                        <p:tgtEl>
                                          <p:spTgt spid="41034"/>
                                        </p:tgtEl>
                                        <p:attrNameLst>
                                          <p:attrName>style.visibility</p:attrName>
                                        </p:attrNameLst>
                                      </p:cBhvr>
                                      <p:to>
                                        <p:strVal val="visible"/>
                                      </p:to>
                                    </p:set>
                                    <p:animEffect transition="in" filter="dissolve">
                                      <p:cBhvr>
                                        <p:cTn id="59" dur="500"/>
                                        <p:tgtEl>
                                          <p:spTgt spid="41034"/>
                                        </p:tgtEl>
                                      </p:cBhvr>
                                    </p:animEffect>
                                  </p:childTnLst>
                                </p:cTn>
                              </p:par>
                            </p:childTnLst>
                          </p:cTn>
                        </p:par>
                        <p:par>
                          <p:cTn id="60" fill="hold" nodeType="afterGroup">
                            <p:stCondLst>
                              <p:cond delay="3500"/>
                            </p:stCondLst>
                            <p:childTnLst>
                              <p:par>
                                <p:cTn id="61" presetID="22" presetClass="entr" presetSubtype="8" fill="hold" nodeType="afterEffect">
                                  <p:stCondLst>
                                    <p:cond delay="0"/>
                                  </p:stCondLst>
                                  <p:childTnLst>
                                    <p:set>
                                      <p:cBhvr>
                                        <p:cTn id="62" dur="1" fill="hold">
                                          <p:stCondLst>
                                            <p:cond delay="0"/>
                                          </p:stCondLst>
                                        </p:cTn>
                                        <p:tgtEl>
                                          <p:spTgt spid="41039"/>
                                        </p:tgtEl>
                                        <p:attrNameLst>
                                          <p:attrName>style.visibility</p:attrName>
                                        </p:attrNameLst>
                                      </p:cBhvr>
                                      <p:to>
                                        <p:strVal val="visible"/>
                                      </p:to>
                                    </p:set>
                                    <p:animEffect transition="in" filter="wipe(left)">
                                      <p:cBhvr>
                                        <p:cTn id="63" dur="3000"/>
                                        <p:tgtEl>
                                          <p:spTgt spid="41039"/>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53" presetClass="entr" presetSubtype="0" fill="hold" nodeType="clickEffect">
                                  <p:stCondLst>
                                    <p:cond delay="0"/>
                                  </p:stCondLst>
                                  <p:childTnLst>
                                    <p:set>
                                      <p:cBhvr>
                                        <p:cTn id="67" dur="1" fill="hold">
                                          <p:stCondLst>
                                            <p:cond delay="0"/>
                                          </p:stCondLst>
                                        </p:cTn>
                                        <p:tgtEl>
                                          <p:spTgt spid="41077"/>
                                        </p:tgtEl>
                                        <p:attrNameLst>
                                          <p:attrName>style.visibility</p:attrName>
                                        </p:attrNameLst>
                                      </p:cBhvr>
                                      <p:to>
                                        <p:strVal val="visible"/>
                                      </p:to>
                                    </p:set>
                                    <p:anim calcmode="lin" valueType="num">
                                      <p:cBhvr>
                                        <p:cTn id="68" dur="500" fill="hold"/>
                                        <p:tgtEl>
                                          <p:spTgt spid="41077"/>
                                        </p:tgtEl>
                                        <p:attrNameLst>
                                          <p:attrName>ppt_w</p:attrName>
                                        </p:attrNameLst>
                                      </p:cBhvr>
                                      <p:tavLst>
                                        <p:tav tm="0">
                                          <p:val>
                                            <p:fltVal val="0"/>
                                          </p:val>
                                        </p:tav>
                                        <p:tav tm="100000">
                                          <p:val>
                                            <p:strVal val="#ppt_w"/>
                                          </p:val>
                                        </p:tav>
                                      </p:tavLst>
                                    </p:anim>
                                    <p:anim calcmode="lin" valueType="num">
                                      <p:cBhvr>
                                        <p:cTn id="69" dur="500" fill="hold"/>
                                        <p:tgtEl>
                                          <p:spTgt spid="41077"/>
                                        </p:tgtEl>
                                        <p:attrNameLst>
                                          <p:attrName>ppt_h</p:attrName>
                                        </p:attrNameLst>
                                      </p:cBhvr>
                                      <p:tavLst>
                                        <p:tav tm="0">
                                          <p:val>
                                            <p:fltVal val="0"/>
                                          </p:val>
                                        </p:tav>
                                        <p:tav tm="100000">
                                          <p:val>
                                            <p:strVal val="#ppt_h"/>
                                          </p:val>
                                        </p:tav>
                                      </p:tavLst>
                                    </p:anim>
                                    <p:animEffect transition="in" filter="fade">
                                      <p:cBhvr>
                                        <p:cTn id="70" dur="500"/>
                                        <p:tgtEl>
                                          <p:spTgt spid="41077"/>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1" fill="hold" nodeType="clickEffect">
                                  <p:stCondLst>
                                    <p:cond delay="0"/>
                                  </p:stCondLst>
                                  <p:childTnLst>
                                    <p:set>
                                      <p:cBhvr>
                                        <p:cTn id="74" dur="1" fill="hold">
                                          <p:stCondLst>
                                            <p:cond delay="0"/>
                                          </p:stCondLst>
                                        </p:cTn>
                                        <p:tgtEl>
                                          <p:spTgt spid="41078"/>
                                        </p:tgtEl>
                                        <p:attrNameLst>
                                          <p:attrName>style.visibility</p:attrName>
                                        </p:attrNameLst>
                                      </p:cBhvr>
                                      <p:to>
                                        <p:strVal val="visible"/>
                                      </p:to>
                                    </p:set>
                                    <p:animEffect transition="in" filter="wipe(up)">
                                      <p:cBhvr>
                                        <p:cTn id="75" dur="500"/>
                                        <p:tgtEl>
                                          <p:spTgt spid="41078"/>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53" presetClass="entr" presetSubtype="0" fill="hold" nodeType="clickEffect">
                                  <p:stCondLst>
                                    <p:cond delay="0"/>
                                  </p:stCondLst>
                                  <p:childTnLst>
                                    <p:set>
                                      <p:cBhvr>
                                        <p:cTn id="79" dur="1" fill="hold">
                                          <p:stCondLst>
                                            <p:cond delay="0"/>
                                          </p:stCondLst>
                                        </p:cTn>
                                        <p:tgtEl>
                                          <p:spTgt spid="41086"/>
                                        </p:tgtEl>
                                        <p:attrNameLst>
                                          <p:attrName>style.visibility</p:attrName>
                                        </p:attrNameLst>
                                      </p:cBhvr>
                                      <p:to>
                                        <p:strVal val="visible"/>
                                      </p:to>
                                    </p:set>
                                    <p:anim calcmode="lin" valueType="num">
                                      <p:cBhvr>
                                        <p:cTn id="80" dur="500" fill="hold"/>
                                        <p:tgtEl>
                                          <p:spTgt spid="41086"/>
                                        </p:tgtEl>
                                        <p:attrNameLst>
                                          <p:attrName>ppt_w</p:attrName>
                                        </p:attrNameLst>
                                      </p:cBhvr>
                                      <p:tavLst>
                                        <p:tav tm="0">
                                          <p:val>
                                            <p:fltVal val="0"/>
                                          </p:val>
                                        </p:tav>
                                        <p:tav tm="100000">
                                          <p:val>
                                            <p:strVal val="#ppt_w"/>
                                          </p:val>
                                        </p:tav>
                                      </p:tavLst>
                                    </p:anim>
                                    <p:anim calcmode="lin" valueType="num">
                                      <p:cBhvr>
                                        <p:cTn id="81" dur="500" fill="hold"/>
                                        <p:tgtEl>
                                          <p:spTgt spid="41086"/>
                                        </p:tgtEl>
                                        <p:attrNameLst>
                                          <p:attrName>ppt_h</p:attrName>
                                        </p:attrNameLst>
                                      </p:cBhvr>
                                      <p:tavLst>
                                        <p:tav tm="0">
                                          <p:val>
                                            <p:fltVal val="0"/>
                                          </p:val>
                                        </p:tav>
                                        <p:tav tm="100000">
                                          <p:val>
                                            <p:strVal val="#ppt_h"/>
                                          </p:val>
                                        </p:tav>
                                      </p:tavLst>
                                    </p:anim>
                                    <p:animEffect transition="in" filter="fade">
                                      <p:cBhvr>
                                        <p:cTn id="82" dur="500"/>
                                        <p:tgtEl>
                                          <p:spTgt spid="41086"/>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22" presetClass="entr" presetSubtype="1" fill="hold" nodeType="clickEffect">
                                  <p:stCondLst>
                                    <p:cond delay="0"/>
                                  </p:stCondLst>
                                  <p:childTnLst>
                                    <p:set>
                                      <p:cBhvr>
                                        <p:cTn id="86" dur="1" fill="hold">
                                          <p:stCondLst>
                                            <p:cond delay="0"/>
                                          </p:stCondLst>
                                        </p:cTn>
                                        <p:tgtEl>
                                          <p:spTgt spid="41083"/>
                                        </p:tgtEl>
                                        <p:attrNameLst>
                                          <p:attrName>style.visibility</p:attrName>
                                        </p:attrNameLst>
                                      </p:cBhvr>
                                      <p:to>
                                        <p:strVal val="visible"/>
                                      </p:to>
                                    </p:set>
                                    <p:animEffect transition="in" filter="wipe(up)">
                                      <p:cBhvr>
                                        <p:cTn id="87" dur="500"/>
                                        <p:tgtEl>
                                          <p:spTgt spid="41083"/>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22" presetClass="entr" presetSubtype="1" fill="hold" nodeType="clickEffect">
                                  <p:stCondLst>
                                    <p:cond delay="0"/>
                                  </p:stCondLst>
                                  <p:childTnLst>
                                    <p:set>
                                      <p:cBhvr>
                                        <p:cTn id="91" dur="1" fill="hold">
                                          <p:stCondLst>
                                            <p:cond delay="0"/>
                                          </p:stCondLst>
                                        </p:cTn>
                                        <p:tgtEl>
                                          <p:spTgt spid="41079">
                                            <p:txEl>
                                              <p:pRg st="0" end="0"/>
                                            </p:txEl>
                                          </p:spTgt>
                                        </p:tgtEl>
                                        <p:attrNameLst>
                                          <p:attrName>style.visibility</p:attrName>
                                        </p:attrNameLst>
                                      </p:cBhvr>
                                      <p:to>
                                        <p:strVal val="visible"/>
                                      </p:to>
                                    </p:set>
                                    <p:animEffect transition="in" filter="wipe(up)">
                                      <p:cBhvr>
                                        <p:cTn id="92" dur="500"/>
                                        <p:tgtEl>
                                          <p:spTgt spid="41079">
                                            <p:txEl>
                                              <p:pRg st="0" end="0"/>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22" presetClass="entr" presetSubtype="1" fill="hold" nodeType="clickEffect">
                                  <p:stCondLst>
                                    <p:cond delay="0"/>
                                  </p:stCondLst>
                                  <p:childTnLst>
                                    <p:set>
                                      <p:cBhvr>
                                        <p:cTn id="96" dur="1" fill="hold">
                                          <p:stCondLst>
                                            <p:cond delay="0"/>
                                          </p:stCondLst>
                                        </p:cTn>
                                        <p:tgtEl>
                                          <p:spTgt spid="41079">
                                            <p:txEl>
                                              <p:pRg st="1" end="1"/>
                                            </p:txEl>
                                          </p:spTgt>
                                        </p:tgtEl>
                                        <p:attrNameLst>
                                          <p:attrName>style.visibility</p:attrName>
                                        </p:attrNameLst>
                                      </p:cBhvr>
                                      <p:to>
                                        <p:strVal val="visible"/>
                                      </p:to>
                                    </p:set>
                                    <p:animEffect transition="in" filter="wipe(up)">
                                      <p:cBhvr>
                                        <p:cTn id="97" dur="500"/>
                                        <p:tgtEl>
                                          <p:spTgt spid="41079">
                                            <p:txEl>
                                              <p:pRg st="1" end="1"/>
                                            </p:txEl>
                                          </p:spTgt>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1" fill="hold" nodeType="clickEffect">
                                  <p:stCondLst>
                                    <p:cond delay="0"/>
                                  </p:stCondLst>
                                  <p:childTnLst>
                                    <p:set>
                                      <p:cBhvr>
                                        <p:cTn id="101" dur="1" fill="hold">
                                          <p:stCondLst>
                                            <p:cond delay="0"/>
                                          </p:stCondLst>
                                        </p:cTn>
                                        <p:tgtEl>
                                          <p:spTgt spid="41079">
                                            <p:txEl>
                                              <p:pRg st="2" end="2"/>
                                            </p:txEl>
                                          </p:spTgt>
                                        </p:tgtEl>
                                        <p:attrNameLst>
                                          <p:attrName>style.visibility</p:attrName>
                                        </p:attrNameLst>
                                      </p:cBhvr>
                                      <p:to>
                                        <p:strVal val="visible"/>
                                      </p:to>
                                    </p:set>
                                    <p:animEffect transition="in" filter="wipe(up)">
                                      <p:cBhvr>
                                        <p:cTn id="102" dur="500"/>
                                        <p:tgtEl>
                                          <p:spTgt spid="41079">
                                            <p:txEl>
                                              <p:pRg st="2" end="2"/>
                                            </p:txEl>
                                          </p:spTgt>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1" fill="hold" nodeType="clickEffect">
                                  <p:stCondLst>
                                    <p:cond delay="0"/>
                                  </p:stCondLst>
                                  <p:childTnLst>
                                    <p:set>
                                      <p:cBhvr>
                                        <p:cTn id="106" dur="1" fill="hold">
                                          <p:stCondLst>
                                            <p:cond delay="0"/>
                                          </p:stCondLst>
                                        </p:cTn>
                                        <p:tgtEl>
                                          <p:spTgt spid="41079">
                                            <p:txEl>
                                              <p:pRg st="3" end="3"/>
                                            </p:txEl>
                                          </p:spTgt>
                                        </p:tgtEl>
                                        <p:attrNameLst>
                                          <p:attrName>style.visibility</p:attrName>
                                        </p:attrNameLst>
                                      </p:cBhvr>
                                      <p:to>
                                        <p:strVal val="visible"/>
                                      </p:to>
                                    </p:set>
                                    <p:animEffect transition="in" filter="wipe(up)">
                                      <p:cBhvr>
                                        <p:cTn id="107" dur="500"/>
                                        <p:tgtEl>
                                          <p:spTgt spid="41079">
                                            <p:txEl>
                                              <p:pRg st="3" end="3"/>
                                            </p:txEl>
                                          </p:spTgt>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3" presetClass="entr" presetSubtype="0" fill="hold" nodeType="clickEffect">
                                  <p:stCondLst>
                                    <p:cond delay="0"/>
                                  </p:stCondLst>
                                  <p:childTnLst>
                                    <p:set>
                                      <p:cBhvr>
                                        <p:cTn id="111" dur="1" fill="hold">
                                          <p:stCondLst>
                                            <p:cond delay="0"/>
                                          </p:stCondLst>
                                        </p:cTn>
                                        <p:tgtEl>
                                          <p:spTgt spid="41087"/>
                                        </p:tgtEl>
                                        <p:attrNameLst>
                                          <p:attrName>style.visibility</p:attrName>
                                        </p:attrNameLst>
                                      </p:cBhvr>
                                      <p:to>
                                        <p:strVal val="visible"/>
                                      </p:to>
                                    </p:set>
                                    <p:anim calcmode="lin" valueType="num">
                                      <p:cBhvr>
                                        <p:cTn id="112" dur="500" fill="hold"/>
                                        <p:tgtEl>
                                          <p:spTgt spid="41087"/>
                                        </p:tgtEl>
                                        <p:attrNameLst>
                                          <p:attrName>ppt_w</p:attrName>
                                        </p:attrNameLst>
                                      </p:cBhvr>
                                      <p:tavLst>
                                        <p:tav tm="0">
                                          <p:val>
                                            <p:fltVal val="0"/>
                                          </p:val>
                                        </p:tav>
                                        <p:tav tm="100000">
                                          <p:val>
                                            <p:strVal val="#ppt_w"/>
                                          </p:val>
                                        </p:tav>
                                      </p:tavLst>
                                    </p:anim>
                                    <p:anim calcmode="lin" valueType="num">
                                      <p:cBhvr>
                                        <p:cTn id="113" dur="500" fill="hold"/>
                                        <p:tgtEl>
                                          <p:spTgt spid="41087"/>
                                        </p:tgtEl>
                                        <p:attrNameLst>
                                          <p:attrName>ppt_h</p:attrName>
                                        </p:attrNameLst>
                                      </p:cBhvr>
                                      <p:tavLst>
                                        <p:tav tm="0">
                                          <p:val>
                                            <p:fltVal val="0"/>
                                          </p:val>
                                        </p:tav>
                                        <p:tav tm="100000">
                                          <p:val>
                                            <p:strVal val="#ppt_h"/>
                                          </p:val>
                                        </p:tav>
                                      </p:tavLst>
                                    </p:anim>
                                    <p:animEffect transition="in" filter="fade">
                                      <p:cBhvr>
                                        <p:cTn id="114" dur="500"/>
                                        <p:tgtEl>
                                          <p:spTgt spid="41087"/>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1" fill="hold" nodeType="clickEffect">
                                  <p:stCondLst>
                                    <p:cond delay="0"/>
                                  </p:stCondLst>
                                  <p:childTnLst>
                                    <p:set>
                                      <p:cBhvr>
                                        <p:cTn id="118" dur="1" fill="hold">
                                          <p:stCondLst>
                                            <p:cond delay="0"/>
                                          </p:stCondLst>
                                        </p:cTn>
                                        <p:tgtEl>
                                          <p:spTgt spid="41081">
                                            <p:txEl>
                                              <p:pRg st="0" end="0"/>
                                            </p:txEl>
                                          </p:spTgt>
                                        </p:tgtEl>
                                        <p:attrNameLst>
                                          <p:attrName>style.visibility</p:attrName>
                                        </p:attrNameLst>
                                      </p:cBhvr>
                                      <p:to>
                                        <p:strVal val="visible"/>
                                      </p:to>
                                    </p:set>
                                    <p:animEffect transition="in" filter="wipe(up)">
                                      <p:cBhvr>
                                        <p:cTn id="119" dur="500"/>
                                        <p:tgtEl>
                                          <p:spTgt spid="41081">
                                            <p:txEl>
                                              <p:pRg st="0" end="0"/>
                                            </p:txEl>
                                          </p:spTgt>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53" presetClass="entr" presetSubtype="0" fill="hold" nodeType="clickEffect">
                                  <p:stCondLst>
                                    <p:cond delay="0"/>
                                  </p:stCondLst>
                                  <p:childTnLst>
                                    <p:set>
                                      <p:cBhvr>
                                        <p:cTn id="123" dur="1" fill="hold">
                                          <p:stCondLst>
                                            <p:cond delay="0"/>
                                          </p:stCondLst>
                                        </p:cTn>
                                        <p:tgtEl>
                                          <p:spTgt spid="41081">
                                            <p:txEl>
                                              <p:pRg st="1" end="1"/>
                                            </p:txEl>
                                          </p:spTgt>
                                        </p:tgtEl>
                                        <p:attrNameLst>
                                          <p:attrName>style.visibility</p:attrName>
                                        </p:attrNameLst>
                                      </p:cBhvr>
                                      <p:to>
                                        <p:strVal val="visible"/>
                                      </p:to>
                                    </p:set>
                                    <p:anim calcmode="lin" valueType="num">
                                      <p:cBhvr>
                                        <p:cTn id="124" dur="500" fill="hold"/>
                                        <p:tgtEl>
                                          <p:spTgt spid="41081">
                                            <p:txEl>
                                              <p:pRg st="1" end="1"/>
                                            </p:txEl>
                                          </p:spTgt>
                                        </p:tgtEl>
                                        <p:attrNameLst>
                                          <p:attrName>ppt_w</p:attrName>
                                        </p:attrNameLst>
                                      </p:cBhvr>
                                      <p:tavLst>
                                        <p:tav tm="0">
                                          <p:val>
                                            <p:fltVal val="0"/>
                                          </p:val>
                                        </p:tav>
                                        <p:tav tm="100000">
                                          <p:val>
                                            <p:strVal val="#ppt_w"/>
                                          </p:val>
                                        </p:tav>
                                      </p:tavLst>
                                    </p:anim>
                                    <p:anim calcmode="lin" valueType="num">
                                      <p:cBhvr>
                                        <p:cTn id="125" dur="500" fill="hold"/>
                                        <p:tgtEl>
                                          <p:spTgt spid="41081">
                                            <p:txEl>
                                              <p:pRg st="1" end="1"/>
                                            </p:txEl>
                                          </p:spTgt>
                                        </p:tgtEl>
                                        <p:attrNameLst>
                                          <p:attrName>ppt_h</p:attrName>
                                        </p:attrNameLst>
                                      </p:cBhvr>
                                      <p:tavLst>
                                        <p:tav tm="0">
                                          <p:val>
                                            <p:fltVal val="0"/>
                                          </p:val>
                                        </p:tav>
                                        <p:tav tm="100000">
                                          <p:val>
                                            <p:strVal val="#ppt_h"/>
                                          </p:val>
                                        </p:tav>
                                      </p:tavLst>
                                    </p:anim>
                                    <p:animEffect transition="in" filter="fade">
                                      <p:cBhvr>
                                        <p:cTn id="126" dur="500"/>
                                        <p:tgtEl>
                                          <p:spTgt spid="41081">
                                            <p:txEl>
                                              <p:pRg st="1" end="1"/>
                                            </p:txEl>
                                          </p:spTgt>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7" presetClass="entr" presetSubtype="10" fill="hold" nodeType="clickEffect">
                                  <p:stCondLst>
                                    <p:cond delay="0"/>
                                  </p:stCondLst>
                                  <p:childTnLst>
                                    <p:set>
                                      <p:cBhvr>
                                        <p:cTn id="130" dur="1" fill="hold">
                                          <p:stCondLst>
                                            <p:cond delay="0"/>
                                          </p:stCondLst>
                                        </p:cTn>
                                        <p:tgtEl>
                                          <p:spTgt spid="41081">
                                            <p:txEl>
                                              <p:pRg st="2" end="2"/>
                                            </p:txEl>
                                          </p:spTgt>
                                        </p:tgtEl>
                                        <p:attrNameLst>
                                          <p:attrName>style.visibility</p:attrName>
                                        </p:attrNameLst>
                                      </p:cBhvr>
                                      <p:to>
                                        <p:strVal val="visible"/>
                                      </p:to>
                                    </p:set>
                                    <p:anim calcmode="lin" valueType="num">
                                      <p:cBhvr>
                                        <p:cTn id="131" dur="500" fill="hold"/>
                                        <p:tgtEl>
                                          <p:spTgt spid="41081">
                                            <p:txEl>
                                              <p:pRg st="2" end="2"/>
                                            </p:txEl>
                                          </p:spTgt>
                                        </p:tgtEl>
                                        <p:attrNameLst>
                                          <p:attrName>ppt_w</p:attrName>
                                        </p:attrNameLst>
                                      </p:cBhvr>
                                      <p:tavLst>
                                        <p:tav tm="0">
                                          <p:val>
                                            <p:fltVal val="0"/>
                                          </p:val>
                                        </p:tav>
                                        <p:tav tm="100000">
                                          <p:val>
                                            <p:strVal val="#ppt_w"/>
                                          </p:val>
                                        </p:tav>
                                      </p:tavLst>
                                    </p:anim>
                                    <p:anim calcmode="lin" valueType="num">
                                      <p:cBhvr>
                                        <p:cTn id="132" dur="500" fill="hold"/>
                                        <p:tgtEl>
                                          <p:spTgt spid="41081">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33" fill="hold" nodeType="clickPar">
                      <p:stCondLst>
                        <p:cond delay="indefinite"/>
                      </p:stCondLst>
                      <p:childTnLst>
                        <p:par>
                          <p:cTn id="134" fill="hold" nodeType="withGroup">
                            <p:stCondLst>
                              <p:cond delay="0"/>
                            </p:stCondLst>
                            <p:childTnLst>
                              <p:par>
                                <p:cTn id="135" presetID="53" presetClass="entr" presetSubtype="0" fill="hold" nodeType="clickEffect">
                                  <p:stCondLst>
                                    <p:cond delay="0"/>
                                  </p:stCondLst>
                                  <p:childTnLst>
                                    <p:set>
                                      <p:cBhvr>
                                        <p:cTn id="136" dur="1" fill="hold">
                                          <p:stCondLst>
                                            <p:cond delay="0"/>
                                          </p:stCondLst>
                                        </p:cTn>
                                        <p:tgtEl>
                                          <p:spTgt spid="41095"/>
                                        </p:tgtEl>
                                        <p:attrNameLst>
                                          <p:attrName>style.visibility</p:attrName>
                                        </p:attrNameLst>
                                      </p:cBhvr>
                                      <p:to>
                                        <p:strVal val="visible"/>
                                      </p:to>
                                    </p:set>
                                    <p:anim calcmode="lin" valueType="num">
                                      <p:cBhvr>
                                        <p:cTn id="137" dur="500" fill="hold"/>
                                        <p:tgtEl>
                                          <p:spTgt spid="41095"/>
                                        </p:tgtEl>
                                        <p:attrNameLst>
                                          <p:attrName>ppt_w</p:attrName>
                                        </p:attrNameLst>
                                      </p:cBhvr>
                                      <p:tavLst>
                                        <p:tav tm="0">
                                          <p:val>
                                            <p:fltVal val="0"/>
                                          </p:val>
                                        </p:tav>
                                        <p:tav tm="100000">
                                          <p:val>
                                            <p:strVal val="#ppt_w"/>
                                          </p:val>
                                        </p:tav>
                                      </p:tavLst>
                                    </p:anim>
                                    <p:anim calcmode="lin" valueType="num">
                                      <p:cBhvr>
                                        <p:cTn id="138" dur="500" fill="hold"/>
                                        <p:tgtEl>
                                          <p:spTgt spid="41095"/>
                                        </p:tgtEl>
                                        <p:attrNameLst>
                                          <p:attrName>ppt_h</p:attrName>
                                        </p:attrNameLst>
                                      </p:cBhvr>
                                      <p:tavLst>
                                        <p:tav tm="0">
                                          <p:val>
                                            <p:fltVal val="0"/>
                                          </p:val>
                                        </p:tav>
                                        <p:tav tm="100000">
                                          <p:val>
                                            <p:strVal val="#ppt_h"/>
                                          </p:val>
                                        </p:tav>
                                      </p:tavLst>
                                    </p:anim>
                                    <p:animEffect transition="in" filter="fade">
                                      <p:cBhvr>
                                        <p:cTn id="139" dur="500"/>
                                        <p:tgtEl>
                                          <p:spTgt spid="410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7" grpId="0"/>
      <p:bldP spid="40998" grpId="0"/>
      <p:bldP spid="41033" grpId="0"/>
      <p:bldP spid="41034" grpId="0"/>
      <p:bldP spid="41076" grpId="0"/>
      <p:bldP spid="41077" grpId="0"/>
      <p:bldP spid="41078" grpId="0"/>
      <p:bldP spid="41083" grpId="0"/>
      <p:bldP spid="41086" grpId="0" animBg="1"/>
      <p:bldP spid="4108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40" name="Line 232">
            <a:extLst>
              <a:ext uri="{FF2B5EF4-FFF2-40B4-BE49-F238E27FC236}">
                <a16:creationId xmlns:a16="http://schemas.microsoft.com/office/drawing/2014/main" id="{93F0352B-2ABA-BD0E-E4C8-0A8B4D4C04B2}"/>
              </a:ext>
            </a:extLst>
          </p:cNvPr>
          <p:cNvSpPr>
            <a:spLocks noChangeShapeType="1"/>
          </p:cNvSpPr>
          <p:nvPr/>
        </p:nvSpPr>
        <p:spPr bwMode="auto">
          <a:xfrm>
            <a:off x="6553200" y="3200400"/>
            <a:ext cx="1676400"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3241" name="Line 233">
            <a:extLst>
              <a:ext uri="{FF2B5EF4-FFF2-40B4-BE49-F238E27FC236}">
                <a16:creationId xmlns:a16="http://schemas.microsoft.com/office/drawing/2014/main" id="{214C8079-2034-ECB8-0F09-BDEC00B397EB}"/>
              </a:ext>
            </a:extLst>
          </p:cNvPr>
          <p:cNvSpPr>
            <a:spLocks noChangeShapeType="1"/>
          </p:cNvSpPr>
          <p:nvPr/>
        </p:nvSpPr>
        <p:spPr bwMode="auto">
          <a:xfrm flipH="1">
            <a:off x="4114800" y="2895600"/>
            <a:ext cx="1676400"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3584" name="Group 576">
            <a:extLst>
              <a:ext uri="{FF2B5EF4-FFF2-40B4-BE49-F238E27FC236}">
                <a16:creationId xmlns:a16="http://schemas.microsoft.com/office/drawing/2014/main" id="{83324334-8714-E0BA-CCBB-C4205174F351}"/>
              </a:ext>
            </a:extLst>
          </p:cNvPr>
          <p:cNvGrpSpPr>
            <a:grpSpLocks/>
          </p:cNvGrpSpPr>
          <p:nvPr/>
        </p:nvGrpSpPr>
        <p:grpSpPr bwMode="auto">
          <a:xfrm>
            <a:off x="5029200" y="1371600"/>
            <a:ext cx="2301875" cy="2286000"/>
            <a:chOff x="3168" y="864"/>
            <a:chExt cx="1450" cy="1440"/>
          </a:xfrm>
        </p:grpSpPr>
        <p:sp>
          <p:nvSpPr>
            <p:cNvPr id="35974" name="Rectangle 234">
              <a:extLst>
                <a:ext uri="{FF2B5EF4-FFF2-40B4-BE49-F238E27FC236}">
                  <a16:creationId xmlns:a16="http://schemas.microsoft.com/office/drawing/2014/main" id="{29AADF35-B737-A239-6039-D222811429CD}"/>
                </a:ext>
              </a:extLst>
            </p:cNvPr>
            <p:cNvSpPr>
              <a:spLocks noChangeArrowheads="1"/>
            </p:cNvSpPr>
            <p:nvPr/>
          </p:nvSpPr>
          <p:spPr bwMode="auto">
            <a:xfrm>
              <a:off x="3648" y="1824"/>
              <a:ext cx="480" cy="288"/>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75" name="Rectangle 235">
              <a:extLst>
                <a:ext uri="{FF2B5EF4-FFF2-40B4-BE49-F238E27FC236}">
                  <a16:creationId xmlns:a16="http://schemas.microsoft.com/office/drawing/2014/main" id="{88283AC9-EAAF-D8F9-3FF4-2312D24A7E09}"/>
                </a:ext>
              </a:extLst>
            </p:cNvPr>
            <p:cNvSpPr>
              <a:spLocks noChangeArrowheads="1"/>
            </p:cNvSpPr>
            <p:nvPr/>
          </p:nvSpPr>
          <p:spPr bwMode="auto">
            <a:xfrm>
              <a:off x="3360" y="1344"/>
              <a:ext cx="288" cy="768"/>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5976" name="Group 236">
              <a:extLst>
                <a:ext uri="{FF2B5EF4-FFF2-40B4-BE49-F238E27FC236}">
                  <a16:creationId xmlns:a16="http://schemas.microsoft.com/office/drawing/2014/main" id="{FF862F5D-8D32-B112-8A68-BB3D6F9B28D7}"/>
                </a:ext>
              </a:extLst>
            </p:cNvPr>
            <p:cNvGrpSpPr>
              <a:grpSpLocks/>
            </p:cNvGrpSpPr>
            <p:nvPr/>
          </p:nvGrpSpPr>
          <p:grpSpPr bwMode="auto">
            <a:xfrm>
              <a:off x="3408" y="1104"/>
              <a:ext cx="960" cy="960"/>
              <a:chOff x="3360" y="240"/>
              <a:chExt cx="960" cy="960"/>
            </a:xfrm>
          </p:grpSpPr>
          <p:grpSp>
            <p:nvGrpSpPr>
              <p:cNvPr id="36012" name="Group 237">
                <a:extLst>
                  <a:ext uri="{FF2B5EF4-FFF2-40B4-BE49-F238E27FC236}">
                    <a16:creationId xmlns:a16="http://schemas.microsoft.com/office/drawing/2014/main" id="{37376864-5BB2-B2F0-2432-C9AA7D5F9D40}"/>
                  </a:ext>
                </a:extLst>
              </p:cNvPr>
              <p:cNvGrpSpPr>
                <a:grpSpLocks/>
              </p:cNvGrpSpPr>
              <p:nvPr/>
            </p:nvGrpSpPr>
            <p:grpSpPr bwMode="auto">
              <a:xfrm>
                <a:off x="3360" y="480"/>
                <a:ext cx="720" cy="720"/>
                <a:chOff x="1968" y="1536"/>
                <a:chExt cx="720" cy="720"/>
              </a:xfrm>
            </p:grpSpPr>
            <p:sp>
              <p:nvSpPr>
                <p:cNvPr id="36028" name="Line 238">
                  <a:extLst>
                    <a:ext uri="{FF2B5EF4-FFF2-40B4-BE49-F238E27FC236}">
                      <a16:creationId xmlns:a16="http://schemas.microsoft.com/office/drawing/2014/main" id="{DF0AF03C-CB5C-B7B4-B323-BB4224B28AD4}"/>
                    </a:ext>
                  </a:extLst>
                </p:cNvPr>
                <p:cNvSpPr>
                  <a:spLocks noChangeShapeType="1"/>
                </p:cNvSpPr>
                <p:nvPr/>
              </p:nvSpPr>
              <p:spPr bwMode="auto">
                <a:xfrm flipH="1" flipV="1">
                  <a:off x="1968" y="2256"/>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29" name="Line 239">
                  <a:extLst>
                    <a:ext uri="{FF2B5EF4-FFF2-40B4-BE49-F238E27FC236}">
                      <a16:creationId xmlns:a16="http://schemas.microsoft.com/office/drawing/2014/main" id="{10F75BDF-041B-1446-779A-8FC1913D5841}"/>
                    </a:ext>
                  </a:extLst>
                </p:cNvPr>
                <p:cNvSpPr>
                  <a:spLocks noChangeShapeType="1"/>
                </p:cNvSpPr>
                <p:nvPr/>
              </p:nvSpPr>
              <p:spPr bwMode="auto">
                <a:xfrm rot="5400000" flipH="1" flipV="1">
                  <a:off x="1618" y="1896"/>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6013" name="Group 240">
                <a:extLst>
                  <a:ext uri="{FF2B5EF4-FFF2-40B4-BE49-F238E27FC236}">
                    <a16:creationId xmlns:a16="http://schemas.microsoft.com/office/drawing/2014/main" id="{3F48C5D8-5364-70C5-469D-3431128AD132}"/>
                  </a:ext>
                </a:extLst>
              </p:cNvPr>
              <p:cNvGrpSpPr>
                <a:grpSpLocks/>
              </p:cNvGrpSpPr>
              <p:nvPr/>
            </p:nvGrpSpPr>
            <p:grpSpPr bwMode="auto">
              <a:xfrm>
                <a:off x="3408" y="432"/>
                <a:ext cx="720" cy="720"/>
                <a:chOff x="1930" y="1584"/>
                <a:chExt cx="720" cy="720"/>
              </a:xfrm>
            </p:grpSpPr>
            <p:sp>
              <p:nvSpPr>
                <p:cNvPr id="36026" name="Line 241">
                  <a:extLst>
                    <a:ext uri="{FF2B5EF4-FFF2-40B4-BE49-F238E27FC236}">
                      <a16:creationId xmlns:a16="http://schemas.microsoft.com/office/drawing/2014/main" id="{A9C1717D-93A6-EB47-F00C-B3BEC3C8BED7}"/>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27" name="Line 242">
                  <a:extLst>
                    <a:ext uri="{FF2B5EF4-FFF2-40B4-BE49-F238E27FC236}">
                      <a16:creationId xmlns:a16="http://schemas.microsoft.com/office/drawing/2014/main" id="{1AEF2E4D-247B-717F-AD06-0B4FB57E746B}"/>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6014" name="Group 243">
                <a:extLst>
                  <a:ext uri="{FF2B5EF4-FFF2-40B4-BE49-F238E27FC236}">
                    <a16:creationId xmlns:a16="http://schemas.microsoft.com/office/drawing/2014/main" id="{A2D9DEF6-639E-0A67-BB94-E8D6BDB8DE20}"/>
                  </a:ext>
                </a:extLst>
              </p:cNvPr>
              <p:cNvGrpSpPr>
                <a:grpSpLocks/>
              </p:cNvGrpSpPr>
              <p:nvPr/>
            </p:nvGrpSpPr>
            <p:grpSpPr bwMode="auto">
              <a:xfrm>
                <a:off x="3456" y="384"/>
                <a:ext cx="720" cy="720"/>
                <a:chOff x="1930" y="1584"/>
                <a:chExt cx="720" cy="720"/>
              </a:xfrm>
            </p:grpSpPr>
            <p:sp>
              <p:nvSpPr>
                <p:cNvPr id="36024" name="Line 244">
                  <a:extLst>
                    <a:ext uri="{FF2B5EF4-FFF2-40B4-BE49-F238E27FC236}">
                      <a16:creationId xmlns:a16="http://schemas.microsoft.com/office/drawing/2014/main" id="{1D39D84A-A060-9057-7099-456AED2A151B}"/>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25" name="Line 245">
                  <a:extLst>
                    <a:ext uri="{FF2B5EF4-FFF2-40B4-BE49-F238E27FC236}">
                      <a16:creationId xmlns:a16="http://schemas.microsoft.com/office/drawing/2014/main" id="{258D2C68-0CBB-174B-9866-C609176B9AD5}"/>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6015" name="Group 246">
                <a:extLst>
                  <a:ext uri="{FF2B5EF4-FFF2-40B4-BE49-F238E27FC236}">
                    <a16:creationId xmlns:a16="http://schemas.microsoft.com/office/drawing/2014/main" id="{9EA4E64B-CB4B-5265-65D1-4B1696482301}"/>
                  </a:ext>
                </a:extLst>
              </p:cNvPr>
              <p:cNvGrpSpPr>
                <a:grpSpLocks/>
              </p:cNvGrpSpPr>
              <p:nvPr/>
            </p:nvGrpSpPr>
            <p:grpSpPr bwMode="auto">
              <a:xfrm>
                <a:off x="3504" y="336"/>
                <a:ext cx="720" cy="720"/>
                <a:chOff x="1930" y="1584"/>
                <a:chExt cx="720" cy="720"/>
              </a:xfrm>
            </p:grpSpPr>
            <p:sp>
              <p:nvSpPr>
                <p:cNvPr id="36022" name="Line 247">
                  <a:extLst>
                    <a:ext uri="{FF2B5EF4-FFF2-40B4-BE49-F238E27FC236}">
                      <a16:creationId xmlns:a16="http://schemas.microsoft.com/office/drawing/2014/main" id="{ABEC2548-8BAB-500F-EDA9-2294E73514A3}"/>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23" name="Line 248">
                  <a:extLst>
                    <a:ext uri="{FF2B5EF4-FFF2-40B4-BE49-F238E27FC236}">
                      <a16:creationId xmlns:a16="http://schemas.microsoft.com/office/drawing/2014/main" id="{76EBBDCA-8095-41AD-100C-1F9BCB4B2FED}"/>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6016" name="Group 249">
                <a:extLst>
                  <a:ext uri="{FF2B5EF4-FFF2-40B4-BE49-F238E27FC236}">
                    <a16:creationId xmlns:a16="http://schemas.microsoft.com/office/drawing/2014/main" id="{A414EE55-0078-3EB8-39B2-1599A809BDBE}"/>
                  </a:ext>
                </a:extLst>
              </p:cNvPr>
              <p:cNvGrpSpPr>
                <a:grpSpLocks/>
              </p:cNvGrpSpPr>
              <p:nvPr/>
            </p:nvGrpSpPr>
            <p:grpSpPr bwMode="auto">
              <a:xfrm>
                <a:off x="3552" y="288"/>
                <a:ext cx="720" cy="720"/>
                <a:chOff x="1930" y="1584"/>
                <a:chExt cx="720" cy="720"/>
              </a:xfrm>
            </p:grpSpPr>
            <p:sp>
              <p:nvSpPr>
                <p:cNvPr id="36020" name="Line 250">
                  <a:extLst>
                    <a:ext uri="{FF2B5EF4-FFF2-40B4-BE49-F238E27FC236}">
                      <a16:creationId xmlns:a16="http://schemas.microsoft.com/office/drawing/2014/main" id="{7D43C885-B964-C9CC-F896-8CF066F40445}"/>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21" name="Line 251">
                  <a:extLst>
                    <a:ext uri="{FF2B5EF4-FFF2-40B4-BE49-F238E27FC236}">
                      <a16:creationId xmlns:a16="http://schemas.microsoft.com/office/drawing/2014/main" id="{F39CFC23-09EE-3DFE-39CE-888EF2B63CE6}"/>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6017" name="Group 252">
                <a:extLst>
                  <a:ext uri="{FF2B5EF4-FFF2-40B4-BE49-F238E27FC236}">
                    <a16:creationId xmlns:a16="http://schemas.microsoft.com/office/drawing/2014/main" id="{CE14FBBF-E747-0C41-21EF-55C84F13064D}"/>
                  </a:ext>
                </a:extLst>
              </p:cNvPr>
              <p:cNvGrpSpPr>
                <a:grpSpLocks/>
              </p:cNvGrpSpPr>
              <p:nvPr/>
            </p:nvGrpSpPr>
            <p:grpSpPr bwMode="auto">
              <a:xfrm>
                <a:off x="3600" y="240"/>
                <a:ext cx="720" cy="720"/>
                <a:chOff x="1930" y="1584"/>
                <a:chExt cx="720" cy="720"/>
              </a:xfrm>
            </p:grpSpPr>
            <p:sp>
              <p:nvSpPr>
                <p:cNvPr id="36018" name="Line 253">
                  <a:extLst>
                    <a:ext uri="{FF2B5EF4-FFF2-40B4-BE49-F238E27FC236}">
                      <a16:creationId xmlns:a16="http://schemas.microsoft.com/office/drawing/2014/main" id="{4E01CDCF-184D-B997-30E1-884F1778A727}"/>
                    </a:ext>
                  </a:extLst>
                </p:cNvPr>
                <p:cNvSpPr>
                  <a:spLocks noChangeShapeType="1"/>
                </p:cNvSpPr>
                <p:nvPr/>
              </p:nvSpPr>
              <p:spPr bwMode="auto">
                <a:xfrm flipH="1" flipV="1">
                  <a:off x="1930" y="230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19" name="Line 254">
                  <a:extLst>
                    <a:ext uri="{FF2B5EF4-FFF2-40B4-BE49-F238E27FC236}">
                      <a16:creationId xmlns:a16="http://schemas.microsoft.com/office/drawing/2014/main" id="{9D05EFCF-17B6-5743-50A0-4E6CCF34C47F}"/>
                    </a:ext>
                  </a:extLst>
                </p:cNvPr>
                <p:cNvSpPr>
                  <a:spLocks noChangeShapeType="1"/>
                </p:cNvSpPr>
                <p:nvPr/>
              </p:nvSpPr>
              <p:spPr bwMode="auto">
                <a:xfrm rot="5400000" flipH="1" flipV="1">
                  <a:off x="1570" y="1944"/>
                  <a:ext cx="720"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5977" name="AutoShape 255">
              <a:extLst>
                <a:ext uri="{FF2B5EF4-FFF2-40B4-BE49-F238E27FC236}">
                  <a16:creationId xmlns:a16="http://schemas.microsoft.com/office/drawing/2014/main" id="{99024910-9EED-8B8D-05FE-DA12EC25BFF8}"/>
                </a:ext>
              </a:extLst>
            </p:cNvPr>
            <p:cNvSpPr>
              <a:spLocks noChangeArrowheads="1"/>
            </p:cNvSpPr>
            <p:nvPr/>
          </p:nvSpPr>
          <p:spPr bwMode="auto">
            <a:xfrm rot="16200000" flipV="1">
              <a:off x="4258" y="1224"/>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78" name="AutoShape 256">
              <a:extLst>
                <a:ext uri="{FF2B5EF4-FFF2-40B4-BE49-F238E27FC236}">
                  <a16:creationId xmlns:a16="http://schemas.microsoft.com/office/drawing/2014/main" id="{F97E6052-3C9B-5223-F329-AD4F7EE6F790}"/>
                </a:ext>
              </a:extLst>
            </p:cNvPr>
            <p:cNvSpPr>
              <a:spLocks noChangeArrowheads="1"/>
            </p:cNvSpPr>
            <p:nvPr/>
          </p:nvSpPr>
          <p:spPr bwMode="auto">
            <a:xfrm rot="16200000" flipV="1">
              <a:off x="4258" y="1800"/>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79" name="AutoShape 257">
              <a:extLst>
                <a:ext uri="{FF2B5EF4-FFF2-40B4-BE49-F238E27FC236}">
                  <a16:creationId xmlns:a16="http://schemas.microsoft.com/office/drawing/2014/main" id="{7BAA66D5-31FA-6DC8-4B63-8B2B9C82FED9}"/>
                </a:ext>
              </a:extLst>
            </p:cNvPr>
            <p:cNvSpPr>
              <a:spLocks noChangeArrowheads="1"/>
            </p:cNvSpPr>
            <p:nvPr/>
          </p:nvSpPr>
          <p:spPr bwMode="auto">
            <a:xfrm rot="16200000" flipV="1">
              <a:off x="4258" y="1512"/>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5980" name="Group 258">
              <a:extLst>
                <a:ext uri="{FF2B5EF4-FFF2-40B4-BE49-F238E27FC236}">
                  <a16:creationId xmlns:a16="http://schemas.microsoft.com/office/drawing/2014/main" id="{E8EFAB1C-56B7-35DD-BE7D-5100F7F94862}"/>
                </a:ext>
              </a:extLst>
            </p:cNvPr>
            <p:cNvGrpSpPr>
              <a:grpSpLocks/>
            </p:cNvGrpSpPr>
            <p:nvPr/>
          </p:nvGrpSpPr>
          <p:grpSpPr bwMode="auto">
            <a:xfrm>
              <a:off x="4330" y="864"/>
              <a:ext cx="288" cy="1440"/>
              <a:chOff x="4560" y="1104"/>
              <a:chExt cx="288" cy="1440"/>
            </a:xfrm>
          </p:grpSpPr>
          <p:sp>
            <p:nvSpPr>
              <p:cNvPr id="36007" name="AutoShape 259">
                <a:extLst>
                  <a:ext uri="{FF2B5EF4-FFF2-40B4-BE49-F238E27FC236}">
                    <a16:creationId xmlns:a16="http://schemas.microsoft.com/office/drawing/2014/main" id="{F8244CF2-46A4-E8C6-65DA-53FC22820FFD}"/>
                  </a:ext>
                </a:extLst>
              </p:cNvPr>
              <p:cNvSpPr>
                <a:spLocks noChangeArrowheads="1"/>
              </p:cNvSpPr>
              <p:nvPr/>
            </p:nvSpPr>
            <p:spPr bwMode="auto">
              <a:xfrm rot="16200000" flipV="1">
                <a:off x="4488" y="2184"/>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008" name="AutoShape 260">
                <a:extLst>
                  <a:ext uri="{FF2B5EF4-FFF2-40B4-BE49-F238E27FC236}">
                    <a16:creationId xmlns:a16="http://schemas.microsoft.com/office/drawing/2014/main" id="{FD322B12-BFFB-793C-8EAD-889460FD5E16}"/>
                  </a:ext>
                </a:extLst>
              </p:cNvPr>
              <p:cNvSpPr>
                <a:spLocks noChangeArrowheads="1"/>
              </p:cNvSpPr>
              <p:nvPr/>
            </p:nvSpPr>
            <p:spPr bwMode="auto">
              <a:xfrm rot="16200000" flipV="1">
                <a:off x="4488" y="1896"/>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009" name="AutoShape 261">
                <a:extLst>
                  <a:ext uri="{FF2B5EF4-FFF2-40B4-BE49-F238E27FC236}">
                    <a16:creationId xmlns:a16="http://schemas.microsoft.com/office/drawing/2014/main" id="{1CF8D569-439C-964A-BC9B-3835F9AD08CE}"/>
                  </a:ext>
                </a:extLst>
              </p:cNvPr>
              <p:cNvSpPr>
                <a:spLocks noChangeArrowheads="1"/>
              </p:cNvSpPr>
              <p:nvPr/>
            </p:nvSpPr>
            <p:spPr bwMode="auto">
              <a:xfrm rot="16200000" flipV="1">
                <a:off x="4488" y="1608"/>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010" name="AutoShape 262">
                <a:extLst>
                  <a:ext uri="{FF2B5EF4-FFF2-40B4-BE49-F238E27FC236}">
                    <a16:creationId xmlns:a16="http://schemas.microsoft.com/office/drawing/2014/main" id="{191A32CF-F0E8-BFF8-9183-CA228D052F92}"/>
                  </a:ext>
                </a:extLst>
              </p:cNvPr>
              <p:cNvSpPr>
                <a:spLocks noChangeArrowheads="1"/>
              </p:cNvSpPr>
              <p:nvPr/>
            </p:nvSpPr>
            <p:spPr bwMode="auto">
              <a:xfrm rot="16200000" flipV="1">
                <a:off x="4488" y="1320"/>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011" name="AutoShape 263">
                <a:extLst>
                  <a:ext uri="{FF2B5EF4-FFF2-40B4-BE49-F238E27FC236}">
                    <a16:creationId xmlns:a16="http://schemas.microsoft.com/office/drawing/2014/main" id="{100B04E0-6403-0361-F7FC-65376866667F}"/>
                  </a:ext>
                </a:extLst>
              </p:cNvPr>
              <p:cNvSpPr>
                <a:spLocks noChangeArrowheads="1"/>
              </p:cNvSpPr>
              <p:nvPr/>
            </p:nvSpPr>
            <p:spPr bwMode="auto">
              <a:xfrm rot="16200000" flipV="1">
                <a:off x="4488" y="1176"/>
                <a:ext cx="432" cy="288"/>
              </a:xfrm>
              <a:prstGeom prst="parallelogram">
                <a:avLst>
                  <a:gd name="adj" fmla="val 96528"/>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5981" name="AutoShape 264">
              <a:extLst>
                <a:ext uri="{FF2B5EF4-FFF2-40B4-BE49-F238E27FC236}">
                  <a16:creationId xmlns:a16="http://schemas.microsoft.com/office/drawing/2014/main" id="{73475A5D-C5B3-AE5E-26B1-AF79B3EA502B}"/>
                </a:ext>
              </a:extLst>
            </p:cNvPr>
            <p:cNvSpPr>
              <a:spLocks noChangeArrowheads="1"/>
            </p:cNvSpPr>
            <p:nvPr/>
          </p:nvSpPr>
          <p:spPr bwMode="auto">
            <a:xfrm>
              <a:off x="3168" y="864"/>
              <a:ext cx="1440" cy="288"/>
            </a:xfrm>
            <a:prstGeom prst="parallelogram">
              <a:avLst>
                <a:gd name="adj" fmla="val 94769"/>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82" name="Rectangle 265">
              <a:extLst>
                <a:ext uri="{FF2B5EF4-FFF2-40B4-BE49-F238E27FC236}">
                  <a16:creationId xmlns:a16="http://schemas.microsoft.com/office/drawing/2014/main" id="{8061A048-4EDF-BF82-6398-1DB9EF4863A9}"/>
                </a:ext>
              </a:extLst>
            </p:cNvPr>
            <p:cNvSpPr>
              <a:spLocks noChangeArrowheads="1"/>
            </p:cNvSpPr>
            <p:nvPr/>
          </p:nvSpPr>
          <p:spPr bwMode="auto">
            <a:xfrm>
              <a:off x="3178" y="1152"/>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83" name="Rectangle 266">
              <a:extLst>
                <a:ext uri="{FF2B5EF4-FFF2-40B4-BE49-F238E27FC236}">
                  <a16:creationId xmlns:a16="http://schemas.microsoft.com/office/drawing/2014/main" id="{70838761-B8A4-CBD2-6D39-0D21A54F56CD}"/>
                </a:ext>
              </a:extLst>
            </p:cNvPr>
            <p:cNvSpPr>
              <a:spLocks noChangeArrowheads="1"/>
            </p:cNvSpPr>
            <p:nvPr/>
          </p:nvSpPr>
          <p:spPr bwMode="auto">
            <a:xfrm rot="5400000">
              <a:off x="3562" y="1728"/>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84" name="Rectangle 267">
              <a:extLst>
                <a:ext uri="{FF2B5EF4-FFF2-40B4-BE49-F238E27FC236}">
                  <a16:creationId xmlns:a16="http://schemas.microsoft.com/office/drawing/2014/main" id="{90291FB2-0896-F0B0-5586-2F2792247213}"/>
                </a:ext>
              </a:extLst>
            </p:cNvPr>
            <p:cNvSpPr>
              <a:spLocks noChangeArrowheads="1"/>
            </p:cNvSpPr>
            <p:nvPr/>
          </p:nvSpPr>
          <p:spPr bwMode="auto">
            <a:xfrm>
              <a:off x="4138" y="134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85" name="Rectangle 268">
              <a:extLst>
                <a:ext uri="{FF2B5EF4-FFF2-40B4-BE49-F238E27FC236}">
                  <a16:creationId xmlns:a16="http://schemas.microsoft.com/office/drawing/2014/main" id="{3E059531-C497-D4EB-B5BC-0D0961372289}"/>
                </a:ext>
              </a:extLst>
            </p:cNvPr>
            <p:cNvSpPr>
              <a:spLocks noChangeArrowheads="1"/>
            </p:cNvSpPr>
            <p:nvPr/>
          </p:nvSpPr>
          <p:spPr bwMode="auto">
            <a:xfrm rot="5400000">
              <a:off x="3754" y="768"/>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5986" name="Line 269">
              <a:extLst>
                <a:ext uri="{FF2B5EF4-FFF2-40B4-BE49-F238E27FC236}">
                  <a16:creationId xmlns:a16="http://schemas.microsoft.com/office/drawing/2014/main" id="{32769EBD-555E-5125-9659-282D8EA20027}"/>
                </a:ext>
              </a:extLst>
            </p:cNvPr>
            <p:cNvSpPr>
              <a:spLocks noChangeShapeType="1"/>
            </p:cNvSpPr>
            <p:nvPr/>
          </p:nvSpPr>
          <p:spPr bwMode="auto">
            <a:xfrm>
              <a:off x="3226" y="11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87" name="Line 270">
              <a:extLst>
                <a:ext uri="{FF2B5EF4-FFF2-40B4-BE49-F238E27FC236}">
                  <a16:creationId xmlns:a16="http://schemas.microsoft.com/office/drawing/2014/main" id="{83019F5A-B7B6-842F-4E71-2EADEB7984F0}"/>
                </a:ext>
              </a:extLst>
            </p:cNvPr>
            <p:cNvSpPr>
              <a:spLocks noChangeShapeType="1"/>
            </p:cNvSpPr>
            <p:nvPr/>
          </p:nvSpPr>
          <p:spPr bwMode="auto">
            <a:xfrm rot="5400000">
              <a:off x="3802" y="1680"/>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88" name="Line 271">
              <a:extLst>
                <a:ext uri="{FF2B5EF4-FFF2-40B4-BE49-F238E27FC236}">
                  <a16:creationId xmlns:a16="http://schemas.microsoft.com/office/drawing/2014/main" id="{961BBB95-E341-B3FC-CE9B-C43FAAA3BCB5}"/>
                </a:ext>
              </a:extLst>
            </p:cNvPr>
            <p:cNvSpPr>
              <a:spLocks noChangeShapeType="1"/>
            </p:cNvSpPr>
            <p:nvPr/>
          </p:nvSpPr>
          <p:spPr bwMode="auto">
            <a:xfrm>
              <a:off x="3274" y="1056"/>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89" name="Line 272">
              <a:extLst>
                <a:ext uri="{FF2B5EF4-FFF2-40B4-BE49-F238E27FC236}">
                  <a16:creationId xmlns:a16="http://schemas.microsoft.com/office/drawing/2014/main" id="{BADE3E2A-775F-C75D-0E54-17C8FCC1D635}"/>
                </a:ext>
              </a:extLst>
            </p:cNvPr>
            <p:cNvSpPr>
              <a:spLocks noChangeShapeType="1"/>
            </p:cNvSpPr>
            <p:nvPr/>
          </p:nvSpPr>
          <p:spPr bwMode="auto">
            <a:xfrm rot="5400000">
              <a:off x="3850" y="1632"/>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90" name="Line 273">
              <a:extLst>
                <a:ext uri="{FF2B5EF4-FFF2-40B4-BE49-F238E27FC236}">
                  <a16:creationId xmlns:a16="http://schemas.microsoft.com/office/drawing/2014/main" id="{32B76C3A-4652-3E4B-DDC9-6F3408F49DAD}"/>
                </a:ext>
              </a:extLst>
            </p:cNvPr>
            <p:cNvSpPr>
              <a:spLocks noChangeShapeType="1"/>
            </p:cNvSpPr>
            <p:nvPr/>
          </p:nvSpPr>
          <p:spPr bwMode="auto">
            <a:xfrm>
              <a:off x="3408" y="912"/>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91" name="Line 274">
              <a:extLst>
                <a:ext uri="{FF2B5EF4-FFF2-40B4-BE49-F238E27FC236}">
                  <a16:creationId xmlns:a16="http://schemas.microsoft.com/office/drawing/2014/main" id="{C708E51D-AF69-8104-9B9F-90DC265FC1DB}"/>
                </a:ext>
              </a:extLst>
            </p:cNvPr>
            <p:cNvSpPr>
              <a:spLocks noChangeShapeType="1"/>
            </p:cNvSpPr>
            <p:nvPr/>
          </p:nvSpPr>
          <p:spPr bwMode="auto">
            <a:xfrm>
              <a:off x="3312" y="100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92" name="Line 275">
              <a:extLst>
                <a:ext uri="{FF2B5EF4-FFF2-40B4-BE49-F238E27FC236}">
                  <a16:creationId xmlns:a16="http://schemas.microsoft.com/office/drawing/2014/main" id="{882B1DB8-F796-773C-938C-C01878F65648}"/>
                </a:ext>
              </a:extLst>
            </p:cNvPr>
            <p:cNvSpPr>
              <a:spLocks noChangeShapeType="1"/>
            </p:cNvSpPr>
            <p:nvPr/>
          </p:nvSpPr>
          <p:spPr bwMode="auto">
            <a:xfrm rot="5400000">
              <a:off x="3888" y="158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93" name="Line 276">
              <a:extLst>
                <a:ext uri="{FF2B5EF4-FFF2-40B4-BE49-F238E27FC236}">
                  <a16:creationId xmlns:a16="http://schemas.microsoft.com/office/drawing/2014/main" id="{F0D691B7-6961-8545-82BA-5EAE2E8D8381}"/>
                </a:ext>
              </a:extLst>
            </p:cNvPr>
            <p:cNvSpPr>
              <a:spLocks noChangeShapeType="1"/>
            </p:cNvSpPr>
            <p:nvPr/>
          </p:nvSpPr>
          <p:spPr bwMode="auto">
            <a:xfrm>
              <a:off x="3360" y="960"/>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94" name="Line 277">
              <a:extLst>
                <a:ext uri="{FF2B5EF4-FFF2-40B4-BE49-F238E27FC236}">
                  <a16:creationId xmlns:a16="http://schemas.microsoft.com/office/drawing/2014/main" id="{740755D7-0CE8-861F-27ED-EDB9A8C842B7}"/>
                </a:ext>
              </a:extLst>
            </p:cNvPr>
            <p:cNvSpPr>
              <a:spLocks noChangeShapeType="1"/>
            </p:cNvSpPr>
            <p:nvPr/>
          </p:nvSpPr>
          <p:spPr bwMode="auto">
            <a:xfrm rot="5400000">
              <a:off x="3888" y="158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995" name="Group 278">
              <a:extLst>
                <a:ext uri="{FF2B5EF4-FFF2-40B4-BE49-F238E27FC236}">
                  <a16:creationId xmlns:a16="http://schemas.microsoft.com/office/drawing/2014/main" id="{7C850BA8-0BF5-0778-8881-459CFDD7366C}"/>
                </a:ext>
              </a:extLst>
            </p:cNvPr>
            <p:cNvGrpSpPr>
              <a:grpSpLocks/>
            </p:cNvGrpSpPr>
            <p:nvPr/>
          </p:nvGrpSpPr>
          <p:grpSpPr bwMode="auto">
            <a:xfrm>
              <a:off x="3456" y="912"/>
              <a:ext cx="1104" cy="1152"/>
              <a:chOff x="1968" y="1152"/>
              <a:chExt cx="1104" cy="1152"/>
            </a:xfrm>
          </p:grpSpPr>
          <p:sp>
            <p:nvSpPr>
              <p:cNvPr id="36005" name="Line 279">
                <a:extLst>
                  <a:ext uri="{FF2B5EF4-FFF2-40B4-BE49-F238E27FC236}">
                    <a16:creationId xmlns:a16="http://schemas.microsoft.com/office/drawing/2014/main" id="{FC25E2D2-BCFD-7AF2-8D99-8ED3FE597B17}"/>
                  </a:ext>
                </a:extLst>
              </p:cNvPr>
              <p:cNvSpPr>
                <a:spLocks noChangeShapeType="1"/>
              </p:cNvSpPr>
              <p:nvPr/>
            </p:nvSpPr>
            <p:spPr bwMode="auto">
              <a:xfrm rot="5400000">
                <a:off x="249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06" name="Line 280">
                <a:extLst>
                  <a:ext uri="{FF2B5EF4-FFF2-40B4-BE49-F238E27FC236}">
                    <a16:creationId xmlns:a16="http://schemas.microsoft.com/office/drawing/2014/main" id="{A0ED3041-3C9B-A824-574E-9B30158C19E7}"/>
                  </a:ext>
                </a:extLst>
              </p:cNvPr>
              <p:cNvSpPr>
                <a:spLocks noChangeShapeType="1"/>
              </p:cNvSpPr>
              <p:nvPr/>
            </p:nvSpPr>
            <p:spPr bwMode="auto">
              <a:xfrm>
                <a:off x="1968" y="1152"/>
                <a:ext cx="1104"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5996" name="Line 281">
              <a:extLst>
                <a:ext uri="{FF2B5EF4-FFF2-40B4-BE49-F238E27FC236}">
                  <a16:creationId xmlns:a16="http://schemas.microsoft.com/office/drawing/2014/main" id="{5A63557F-086A-77E7-8D53-CB96CACCAC02}"/>
                </a:ext>
              </a:extLst>
            </p:cNvPr>
            <p:cNvSpPr>
              <a:spLocks noChangeShapeType="1"/>
            </p:cNvSpPr>
            <p:nvPr/>
          </p:nvSpPr>
          <p:spPr bwMode="auto">
            <a:xfrm rot="5400000">
              <a:off x="3936" y="1536"/>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97" name="Line 282">
              <a:extLst>
                <a:ext uri="{FF2B5EF4-FFF2-40B4-BE49-F238E27FC236}">
                  <a16:creationId xmlns:a16="http://schemas.microsoft.com/office/drawing/2014/main" id="{7F75C04D-4626-98F9-9319-D5BEDB236427}"/>
                </a:ext>
              </a:extLst>
            </p:cNvPr>
            <p:cNvSpPr>
              <a:spLocks noChangeShapeType="1"/>
            </p:cNvSpPr>
            <p:nvPr/>
          </p:nvSpPr>
          <p:spPr bwMode="auto">
            <a:xfrm flipV="1">
              <a:off x="4330" y="2016"/>
              <a:ext cx="288" cy="288"/>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98" name="Oval 283">
              <a:extLst>
                <a:ext uri="{FF2B5EF4-FFF2-40B4-BE49-F238E27FC236}">
                  <a16:creationId xmlns:a16="http://schemas.microsoft.com/office/drawing/2014/main" id="{7F4CA2E2-B6EB-F4C0-74D4-6D7C35FBE5CF}"/>
                </a:ext>
              </a:extLst>
            </p:cNvPr>
            <p:cNvSpPr>
              <a:spLocks noChangeArrowheads="1"/>
            </p:cNvSpPr>
            <p:nvPr/>
          </p:nvSpPr>
          <p:spPr bwMode="auto">
            <a:xfrm>
              <a:off x="3226" y="1248"/>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35999" name="Oval 284">
              <a:extLst>
                <a:ext uri="{FF2B5EF4-FFF2-40B4-BE49-F238E27FC236}">
                  <a16:creationId xmlns:a16="http://schemas.microsoft.com/office/drawing/2014/main" id="{A3C72073-3A0F-3648-B26C-DEA26CD6B83F}"/>
                </a:ext>
              </a:extLst>
            </p:cNvPr>
            <p:cNvSpPr>
              <a:spLocks noChangeArrowheads="1"/>
            </p:cNvSpPr>
            <p:nvPr/>
          </p:nvSpPr>
          <p:spPr bwMode="auto">
            <a:xfrm>
              <a:off x="3226" y="2208"/>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000" name="Oval 285">
              <a:extLst>
                <a:ext uri="{FF2B5EF4-FFF2-40B4-BE49-F238E27FC236}">
                  <a16:creationId xmlns:a16="http://schemas.microsoft.com/office/drawing/2014/main" id="{A1120503-7EBB-EA84-BA0B-6AF27663C6EE}"/>
                </a:ext>
              </a:extLst>
            </p:cNvPr>
            <p:cNvSpPr>
              <a:spLocks noChangeArrowheads="1"/>
            </p:cNvSpPr>
            <p:nvPr/>
          </p:nvSpPr>
          <p:spPr bwMode="auto">
            <a:xfrm>
              <a:off x="4234" y="1248"/>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001" name="Oval 286">
              <a:extLst>
                <a:ext uri="{FF2B5EF4-FFF2-40B4-BE49-F238E27FC236}">
                  <a16:creationId xmlns:a16="http://schemas.microsoft.com/office/drawing/2014/main" id="{CDD2C2E2-DBB8-B3AD-14CB-E6CF14E370CB}"/>
                </a:ext>
              </a:extLst>
            </p:cNvPr>
            <p:cNvSpPr>
              <a:spLocks noChangeArrowheads="1"/>
            </p:cNvSpPr>
            <p:nvPr/>
          </p:nvSpPr>
          <p:spPr bwMode="auto">
            <a:xfrm>
              <a:off x="4234" y="2208"/>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002" name="Line 287">
              <a:extLst>
                <a:ext uri="{FF2B5EF4-FFF2-40B4-BE49-F238E27FC236}">
                  <a16:creationId xmlns:a16="http://schemas.microsoft.com/office/drawing/2014/main" id="{E96B5DD6-8BC3-A18D-9C7E-8AFA7185EC54}"/>
                </a:ext>
              </a:extLst>
            </p:cNvPr>
            <p:cNvSpPr>
              <a:spLocks noChangeShapeType="1"/>
            </p:cNvSpPr>
            <p:nvPr/>
          </p:nvSpPr>
          <p:spPr bwMode="auto">
            <a:xfrm flipV="1">
              <a:off x="3178" y="864"/>
              <a:ext cx="288" cy="288"/>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03" name="Line 288">
              <a:extLst>
                <a:ext uri="{FF2B5EF4-FFF2-40B4-BE49-F238E27FC236}">
                  <a16:creationId xmlns:a16="http://schemas.microsoft.com/office/drawing/2014/main" id="{117D7CE8-E321-72F1-751B-CFFA7DC75C20}"/>
                </a:ext>
              </a:extLst>
            </p:cNvPr>
            <p:cNvSpPr>
              <a:spLocks noChangeShapeType="1"/>
            </p:cNvSpPr>
            <p:nvPr/>
          </p:nvSpPr>
          <p:spPr bwMode="auto">
            <a:xfrm rot="5400000">
              <a:off x="4032" y="1440"/>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004" name="Line 289">
              <a:extLst>
                <a:ext uri="{FF2B5EF4-FFF2-40B4-BE49-F238E27FC236}">
                  <a16:creationId xmlns:a16="http://schemas.microsoft.com/office/drawing/2014/main" id="{ADBD471F-9C0A-4D3F-697E-964B458E10BE}"/>
                </a:ext>
              </a:extLst>
            </p:cNvPr>
            <p:cNvSpPr>
              <a:spLocks noChangeShapeType="1"/>
            </p:cNvSpPr>
            <p:nvPr/>
          </p:nvSpPr>
          <p:spPr bwMode="auto">
            <a:xfrm>
              <a:off x="3456" y="86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3012" name="Text Box 4">
            <a:extLst>
              <a:ext uri="{FF2B5EF4-FFF2-40B4-BE49-F238E27FC236}">
                <a16:creationId xmlns:a16="http://schemas.microsoft.com/office/drawing/2014/main" id="{48F4BECC-461A-98F4-D760-0E68C7AEEC4D}"/>
              </a:ext>
            </a:extLst>
          </p:cNvPr>
          <p:cNvSpPr txBox="1">
            <a:spLocks noChangeArrowheads="1"/>
          </p:cNvSpPr>
          <p:nvPr/>
        </p:nvSpPr>
        <p:spPr bwMode="auto">
          <a:xfrm>
            <a:off x="152400" y="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CC3300"/>
                </a:solidFill>
              </a:rPr>
              <a:t>Transformer:</a:t>
            </a:r>
          </a:p>
        </p:txBody>
      </p:sp>
      <p:sp>
        <p:nvSpPr>
          <p:cNvPr id="43013" name="Text Box 5">
            <a:extLst>
              <a:ext uri="{FF2B5EF4-FFF2-40B4-BE49-F238E27FC236}">
                <a16:creationId xmlns:a16="http://schemas.microsoft.com/office/drawing/2014/main" id="{55A89006-BA79-D422-F5ED-6CA5B99A4023}"/>
              </a:ext>
            </a:extLst>
          </p:cNvPr>
          <p:cNvSpPr txBox="1">
            <a:spLocks noChangeArrowheads="1"/>
          </p:cNvSpPr>
          <p:nvPr/>
        </p:nvSpPr>
        <p:spPr bwMode="auto">
          <a:xfrm>
            <a:off x="152400" y="381000"/>
            <a:ext cx="8458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Transformer is a device which converts lower alternating voltage at higher current  into higher alternating voltage at lower current.</a:t>
            </a:r>
          </a:p>
        </p:txBody>
      </p:sp>
      <p:grpSp>
        <p:nvGrpSpPr>
          <p:cNvPr id="43587" name="Group 579">
            <a:extLst>
              <a:ext uri="{FF2B5EF4-FFF2-40B4-BE49-F238E27FC236}">
                <a16:creationId xmlns:a16="http://schemas.microsoft.com/office/drawing/2014/main" id="{AE49B2DE-144E-5615-EAAB-7CE9DFFC7B46}"/>
              </a:ext>
            </a:extLst>
          </p:cNvPr>
          <p:cNvGrpSpPr>
            <a:grpSpLocks/>
          </p:cNvGrpSpPr>
          <p:nvPr/>
        </p:nvGrpSpPr>
        <p:grpSpPr bwMode="auto">
          <a:xfrm>
            <a:off x="6477000" y="2133600"/>
            <a:ext cx="2590800" cy="1066800"/>
            <a:chOff x="4080" y="1344"/>
            <a:chExt cx="1632" cy="672"/>
          </a:xfrm>
        </p:grpSpPr>
        <p:grpSp>
          <p:nvGrpSpPr>
            <p:cNvPr id="35886" name="Group 578">
              <a:extLst>
                <a:ext uri="{FF2B5EF4-FFF2-40B4-BE49-F238E27FC236}">
                  <a16:creationId xmlns:a16="http://schemas.microsoft.com/office/drawing/2014/main" id="{6658BB31-920D-E34A-C10B-268E63C907E1}"/>
                </a:ext>
              </a:extLst>
            </p:cNvPr>
            <p:cNvGrpSpPr>
              <a:grpSpLocks/>
            </p:cNvGrpSpPr>
            <p:nvPr/>
          </p:nvGrpSpPr>
          <p:grpSpPr bwMode="auto">
            <a:xfrm>
              <a:off x="4080" y="1344"/>
              <a:ext cx="1152" cy="672"/>
              <a:chOff x="4080" y="1344"/>
              <a:chExt cx="1152" cy="672"/>
            </a:xfrm>
          </p:grpSpPr>
          <p:grpSp>
            <p:nvGrpSpPr>
              <p:cNvPr id="35888" name="Group 290">
                <a:extLst>
                  <a:ext uri="{FF2B5EF4-FFF2-40B4-BE49-F238E27FC236}">
                    <a16:creationId xmlns:a16="http://schemas.microsoft.com/office/drawing/2014/main" id="{DB3994D7-E564-84B9-0625-D0570A980162}"/>
                  </a:ext>
                </a:extLst>
              </p:cNvPr>
              <p:cNvGrpSpPr>
                <a:grpSpLocks/>
              </p:cNvGrpSpPr>
              <p:nvPr/>
            </p:nvGrpSpPr>
            <p:grpSpPr bwMode="auto">
              <a:xfrm>
                <a:off x="4080" y="1344"/>
                <a:ext cx="1104" cy="672"/>
                <a:chOff x="2592" y="1584"/>
                <a:chExt cx="1104" cy="672"/>
              </a:xfrm>
            </p:grpSpPr>
            <p:grpSp>
              <p:nvGrpSpPr>
                <p:cNvPr id="35919" name="Group 291">
                  <a:extLst>
                    <a:ext uri="{FF2B5EF4-FFF2-40B4-BE49-F238E27FC236}">
                      <a16:creationId xmlns:a16="http://schemas.microsoft.com/office/drawing/2014/main" id="{1C05885E-E4CB-7399-F06F-E0CF64F3CEA0}"/>
                    </a:ext>
                  </a:extLst>
                </p:cNvPr>
                <p:cNvGrpSpPr>
                  <a:grpSpLocks/>
                </p:cNvGrpSpPr>
                <p:nvPr/>
              </p:nvGrpSpPr>
              <p:grpSpPr bwMode="auto">
                <a:xfrm>
                  <a:off x="2592" y="1632"/>
                  <a:ext cx="586" cy="144"/>
                  <a:chOff x="4310" y="1776"/>
                  <a:chExt cx="384" cy="144"/>
                </a:xfrm>
              </p:grpSpPr>
              <p:sp>
                <p:nvSpPr>
                  <p:cNvPr id="35967" name="Line 292">
                    <a:extLst>
                      <a:ext uri="{FF2B5EF4-FFF2-40B4-BE49-F238E27FC236}">
                        <a16:creationId xmlns:a16="http://schemas.microsoft.com/office/drawing/2014/main" id="{861D28B1-2891-AEDB-044F-71DE0C53D093}"/>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968" name="Group 293">
                    <a:extLst>
                      <a:ext uri="{FF2B5EF4-FFF2-40B4-BE49-F238E27FC236}">
                        <a16:creationId xmlns:a16="http://schemas.microsoft.com/office/drawing/2014/main" id="{E1B775B8-CC71-DA24-94FA-BAAACB445040}"/>
                      </a:ext>
                    </a:extLst>
                  </p:cNvPr>
                  <p:cNvGrpSpPr>
                    <a:grpSpLocks/>
                  </p:cNvGrpSpPr>
                  <p:nvPr/>
                </p:nvGrpSpPr>
                <p:grpSpPr bwMode="auto">
                  <a:xfrm rot="16200000" flipH="1">
                    <a:off x="4317" y="1841"/>
                    <a:ext cx="72" cy="85"/>
                    <a:chOff x="3168" y="3312"/>
                    <a:chExt cx="96" cy="96"/>
                  </a:xfrm>
                </p:grpSpPr>
                <p:sp>
                  <p:nvSpPr>
                    <p:cNvPr id="35972" name="Arc 294">
                      <a:extLst>
                        <a:ext uri="{FF2B5EF4-FFF2-40B4-BE49-F238E27FC236}">
                          <a16:creationId xmlns:a16="http://schemas.microsoft.com/office/drawing/2014/main" id="{197E6008-1E19-93E4-747D-5F5C613F147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73" name="Arc 295">
                      <a:extLst>
                        <a:ext uri="{FF2B5EF4-FFF2-40B4-BE49-F238E27FC236}">
                          <a16:creationId xmlns:a16="http://schemas.microsoft.com/office/drawing/2014/main" id="{D7B0689B-B985-F751-97FB-594ACA84ABDB}"/>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5969" name="Group 296">
                    <a:extLst>
                      <a:ext uri="{FF2B5EF4-FFF2-40B4-BE49-F238E27FC236}">
                        <a16:creationId xmlns:a16="http://schemas.microsoft.com/office/drawing/2014/main" id="{CF7EEC39-A536-4F2A-7A2D-461D40D6DD74}"/>
                      </a:ext>
                    </a:extLst>
                  </p:cNvPr>
                  <p:cNvGrpSpPr>
                    <a:grpSpLocks/>
                  </p:cNvGrpSpPr>
                  <p:nvPr/>
                </p:nvGrpSpPr>
                <p:grpSpPr bwMode="auto">
                  <a:xfrm rot="16200000" flipV="1">
                    <a:off x="4616" y="1769"/>
                    <a:ext cx="72" cy="85"/>
                    <a:chOff x="3168" y="3312"/>
                    <a:chExt cx="96" cy="96"/>
                  </a:xfrm>
                </p:grpSpPr>
                <p:sp>
                  <p:nvSpPr>
                    <p:cNvPr id="35970" name="Arc 297">
                      <a:extLst>
                        <a:ext uri="{FF2B5EF4-FFF2-40B4-BE49-F238E27FC236}">
                          <a16:creationId xmlns:a16="http://schemas.microsoft.com/office/drawing/2014/main" id="{58A0C7C1-DDFF-93DD-ED45-044DA0BF038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71" name="Arc 298">
                      <a:extLst>
                        <a:ext uri="{FF2B5EF4-FFF2-40B4-BE49-F238E27FC236}">
                          <a16:creationId xmlns:a16="http://schemas.microsoft.com/office/drawing/2014/main" id="{D1B2B4E1-0CDD-A7FA-6E92-613193E6008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5920" name="Group 299">
                  <a:extLst>
                    <a:ext uri="{FF2B5EF4-FFF2-40B4-BE49-F238E27FC236}">
                      <a16:creationId xmlns:a16="http://schemas.microsoft.com/office/drawing/2014/main" id="{6579436A-9DAE-5428-9371-A9348D1869D0}"/>
                    </a:ext>
                  </a:extLst>
                </p:cNvPr>
                <p:cNvGrpSpPr>
                  <a:grpSpLocks/>
                </p:cNvGrpSpPr>
                <p:nvPr/>
              </p:nvGrpSpPr>
              <p:grpSpPr bwMode="auto">
                <a:xfrm>
                  <a:off x="2592" y="1584"/>
                  <a:ext cx="1104" cy="48"/>
                  <a:chOff x="2592" y="1704"/>
                  <a:chExt cx="1018" cy="72"/>
                </a:xfrm>
              </p:grpSpPr>
              <p:grpSp>
                <p:nvGrpSpPr>
                  <p:cNvPr id="35961" name="Group 300">
                    <a:extLst>
                      <a:ext uri="{FF2B5EF4-FFF2-40B4-BE49-F238E27FC236}">
                        <a16:creationId xmlns:a16="http://schemas.microsoft.com/office/drawing/2014/main" id="{795C28EA-208F-17D5-1BB2-855F1C2EAE3C}"/>
                      </a:ext>
                    </a:extLst>
                  </p:cNvPr>
                  <p:cNvGrpSpPr>
                    <a:grpSpLocks/>
                  </p:cNvGrpSpPr>
                  <p:nvPr/>
                </p:nvGrpSpPr>
                <p:grpSpPr bwMode="auto">
                  <a:xfrm flipH="1">
                    <a:off x="2592" y="1704"/>
                    <a:ext cx="298" cy="72"/>
                    <a:chOff x="2533" y="1656"/>
                    <a:chExt cx="298" cy="72"/>
                  </a:xfrm>
                </p:grpSpPr>
                <p:sp>
                  <p:nvSpPr>
                    <p:cNvPr id="35963" name="Line 301">
                      <a:extLst>
                        <a:ext uri="{FF2B5EF4-FFF2-40B4-BE49-F238E27FC236}">
                          <a16:creationId xmlns:a16="http://schemas.microsoft.com/office/drawing/2014/main" id="{A6552BA2-BFD3-CD6C-C6EC-7BA88074E986}"/>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964" name="Group 302">
                      <a:extLst>
                        <a:ext uri="{FF2B5EF4-FFF2-40B4-BE49-F238E27FC236}">
                          <a16:creationId xmlns:a16="http://schemas.microsoft.com/office/drawing/2014/main" id="{06740748-0D54-FBD8-488C-A0A1BB85194D}"/>
                        </a:ext>
                      </a:extLst>
                    </p:cNvPr>
                    <p:cNvGrpSpPr>
                      <a:grpSpLocks/>
                    </p:cNvGrpSpPr>
                    <p:nvPr/>
                  </p:nvGrpSpPr>
                  <p:grpSpPr bwMode="auto">
                    <a:xfrm rot="5400000">
                      <a:off x="2753" y="1649"/>
                      <a:ext cx="72" cy="85"/>
                      <a:chOff x="3168" y="3312"/>
                      <a:chExt cx="96" cy="96"/>
                    </a:xfrm>
                  </p:grpSpPr>
                  <p:sp>
                    <p:nvSpPr>
                      <p:cNvPr id="35965" name="Arc 303">
                        <a:extLst>
                          <a:ext uri="{FF2B5EF4-FFF2-40B4-BE49-F238E27FC236}">
                            <a16:creationId xmlns:a16="http://schemas.microsoft.com/office/drawing/2014/main" id="{AEF7287A-A588-A473-0CD8-1DD9F276A33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66" name="Arc 304">
                        <a:extLst>
                          <a:ext uri="{FF2B5EF4-FFF2-40B4-BE49-F238E27FC236}">
                            <a16:creationId xmlns:a16="http://schemas.microsoft.com/office/drawing/2014/main" id="{C8DE2491-CB06-B231-6068-CFA30D097EB3}"/>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35962" name="Line 305">
                    <a:extLst>
                      <a:ext uri="{FF2B5EF4-FFF2-40B4-BE49-F238E27FC236}">
                        <a16:creationId xmlns:a16="http://schemas.microsoft.com/office/drawing/2014/main" id="{BA42BF70-F6B1-4D58-00A3-4FE754A08DF2}"/>
                      </a:ext>
                    </a:extLst>
                  </p:cNvPr>
                  <p:cNvSpPr>
                    <a:spLocks noChangeShapeType="1"/>
                  </p:cNvSpPr>
                  <p:nvPr/>
                </p:nvSpPr>
                <p:spPr bwMode="auto">
                  <a:xfrm>
                    <a:off x="2890" y="1704"/>
                    <a:ext cx="720" cy="2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921" name="Group 306">
                  <a:extLst>
                    <a:ext uri="{FF2B5EF4-FFF2-40B4-BE49-F238E27FC236}">
                      <a16:creationId xmlns:a16="http://schemas.microsoft.com/office/drawing/2014/main" id="{1812D7A6-CB55-030E-C7FA-BA7BDBD70A0E}"/>
                    </a:ext>
                  </a:extLst>
                </p:cNvPr>
                <p:cNvGrpSpPr>
                  <a:grpSpLocks/>
                </p:cNvGrpSpPr>
                <p:nvPr/>
              </p:nvGrpSpPr>
              <p:grpSpPr bwMode="auto">
                <a:xfrm>
                  <a:off x="2592" y="1728"/>
                  <a:ext cx="586" cy="144"/>
                  <a:chOff x="4310" y="1776"/>
                  <a:chExt cx="384" cy="144"/>
                </a:xfrm>
              </p:grpSpPr>
              <p:sp>
                <p:nvSpPr>
                  <p:cNvPr id="35954" name="Line 307">
                    <a:extLst>
                      <a:ext uri="{FF2B5EF4-FFF2-40B4-BE49-F238E27FC236}">
                        <a16:creationId xmlns:a16="http://schemas.microsoft.com/office/drawing/2014/main" id="{77C9D7B7-8E5B-9D6A-7EAA-93E7390975CE}"/>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955" name="Group 308">
                    <a:extLst>
                      <a:ext uri="{FF2B5EF4-FFF2-40B4-BE49-F238E27FC236}">
                        <a16:creationId xmlns:a16="http://schemas.microsoft.com/office/drawing/2014/main" id="{A918A576-7E29-BC6D-5B2E-E0FD99D75255}"/>
                      </a:ext>
                    </a:extLst>
                  </p:cNvPr>
                  <p:cNvGrpSpPr>
                    <a:grpSpLocks/>
                  </p:cNvGrpSpPr>
                  <p:nvPr/>
                </p:nvGrpSpPr>
                <p:grpSpPr bwMode="auto">
                  <a:xfrm rot="16200000" flipH="1">
                    <a:off x="4317" y="1841"/>
                    <a:ext cx="72" cy="85"/>
                    <a:chOff x="3168" y="3312"/>
                    <a:chExt cx="96" cy="96"/>
                  </a:xfrm>
                </p:grpSpPr>
                <p:sp>
                  <p:nvSpPr>
                    <p:cNvPr id="35959" name="Arc 309">
                      <a:extLst>
                        <a:ext uri="{FF2B5EF4-FFF2-40B4-BE49-F238E27FC236}">
                          <a16:creationId xmlns:a16="http://schemas.microsoft.com/office/drawing/2014/main" id="{3B393787-19D0-7676-86C6-31C9728E3EDE}"/>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60" name="Arc 310">
                      <a:extLst>
                        <a:ext uri="{FF2B5EF4-FFF2-40B4-BE49-F238E27FC236}">
                          <a16:creationId xmlns:a16="http://schemas.microsoft.com/office/drawing/2014/main" id="{50368CB1-7205-AEAE-DB71-FCCED4C48395}"/>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5956" name="Group 311">
                    <a:extLst>
                      <a:ext uri="{FF2B5EF4-FFF2-40B4-BE49-F238E27FC236}">
                        <a16:creationId xmlns:a16="http://schemas.microsoft.com/office/drawing/2014/main" id="{E90003DF-942B-8B3B-90A5-07F878B9181B}"/>
                      </a:ext>
                    </a:extLst>
                  </p:cNvPr>
                  <p:cNvGrpSpPr>
                    <a:grpSpLocks/>
                  </p:cNvGrpSpPr>
                  <p:nvPr/>
                </p:nvGrpSpPr>
                <p:grpSpPr bwMode="auto">
                  <a:xfrm rot="16200000" flipV="1">
                    <a:off x="4616" y="1769"/>
                    <a:ext cx="72" cy="85"/>
                    <a:chOff x="3168" y="3312"/>
                    <a:chExt cx="96" cy="96"/>
                  </a:xfrm>
                </p:grpSpPr>
                <p:sp>
                  <p:nvSpPr>
                    <p:cNvPr id="35957" name="Arc 312">
                      <a:extLst>
                        <a:ext uri="{FF2B5EF4-FFF2-40B4-BE49-F238E27FC236}">
                          <a16:creationId xmlns:a16="http://schemas.microsoft.com/office/drawing/2014/main" id="{0021FA1D-6B30-ADD5-7EEC-E52DAFFDF70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58" name="Arc 313">
                      <a:extLst>
                        <a:ext uri="{FF2B5EF4-FFF2-40B4-BE49-F238E27FC236}">
                          <a16:creationId xmlns:a16="http://schemas.microsoft.com/office/drawing/2014/main" id="{D01BDC3A-7CAF-E142-B008-F58E14F0512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5922" name="Group 314">
                  <a:extLst>
                    <a:ext uri="{FF2B5EF4-FFF2-40B4-BE49-F238E27FC236}">
                      <a16:creationId xmlns:a16="http://schemas.microsoft.com/office/drawing/2014/main" id="{E90794CC-C72F-E729-B113-414BB75B8347}"/>
                    </a:ext>
                  </a:extLst>
                </p:cNvPr>
                <p:cNvGrpSpPr>
                  <a:grpSpLocks/>
                </p:cNvGrpSpPr>
                <p:nvPr/>
              </p:nvGrpSpPr>
              <p:grpSpPr bwMode="auto">
                <a:xfrm>
                  <a:off x="2592" y="1824"/>
                  <a:ext cx="586" cy="144"/>
                  <a:chOff x="4310" y="1776"/>
                  <a:chExt cx="384" cy="144"/>
                </a:xfrm>
              </p:grpSpPr>
              <p:sp>
                <p:nvSpPr>
                  <p:cNvPr id="35947" name="Line 315">
                    <a:extLst>
                      <a:ext uri="{FF2B5EF4-FFF2-40B4-BE49-F238E27FC236}">
                        <a16:creationId xmlns:a16="http://schemas.microsoft.com/office/drawing/2014/main" id="{5B6734CA-B4D8-31A6-C329-F17E54659104}"/>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948" name="Group 316">
                    <a:extLst>
                      <a:ext uri="{FF2B5EF4-FFF2-40B4-BE49-F238E27FC236}">
                        <a16:creationId xmlns:a16="http://schemas.microsoft.com/office/drawing/2014/main" id="{AA249C72-D279-2CE1-8CC1-B97C52C11D16}"/>
                      </a:ext>
                    </a:extLst>
                  </p:cNvPr>
                  <p:cNvGrpSpPr>
                    <a:grpSpLocks/>
                  </p:cNvGrpSpPr>
                  <p:nvPr/>
                </p:nvGrpSpPr>
                <p:grpSpPr bwMode="auto">
                  <a:xfrm rot="16200000" flipH="1">
                    <a:off x="4317" y="1841"/>
                    <a:ext cx="72" cy="85"/>
                    <a:chOff x="3168" y="3312"/>
                    <a:chExt cx="96" cy="96"/>
                  </a:xfrm>
                </p:grpSpPr>
                <p:sp>
                  <p:nvSpPr>
                    <p:cNvPr id="35952" name="Arc 317">
                      <a:extLst>
                        <a:ext uri="{FF2B5EF4-FFF2-40B4-BE49-F238E27FC236}">
                          <a16:creationId xmlns:a16="http://schemas.microsoft.com/office/drawing/2014/main" id="{DD1472A1-B4C6-7B9D-1B20-791EABA9EE1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53" name="Arc 318">
                      <a:extLst>
                        <a:ext uri="{FF2B5EF4-FFF2-40B4-BE49-F238E27FC236}">
                          <a16:creationId xmlns:a16="http://schemas.microsoft.com/office/drawing/2014/main" id="{538F8A0E-2BEB-A7AF-CD67-85518F43BA05}"/>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5949" name="Group 319">
                    <a:extLst>
                      <a:ext uri="{FF2B5EF4-FFF2-40B4-BE49-F238E27FC236}">
                        <a16:creationId xmlns:a16="http://schemas.microsoft.com/office/drawing/2014/main" id="{9F23A7D7-2841-D239-064C-1CC944BA6B0E}"/>
                      </a:ext>
                    </a:extLst>
                  </p:cNvPr>
                  <p:cNvGrpSpPr>
                    <a:grpSpLocks/>
                  </p:cNvGrpSpPr>
                  <p:nvPr/>
                </p:nvGrpSpPr>
                <p:grpSpPr bwMode="auto">
                  <a:xfrm rot="16200000" flipV="1">
                    <a:off x="4616" y="1769"/>
                    <a:ext cx="72" cy="85"/>
                    <a:chOff x="3168" y="3312"/>
                    <a:chExt cx="96" cy="96"/>
                  </a:xfrm>
                </p:grpSpPr>
                <p:sp>
                  <p:nvSpPr>
                    <p:cNvPr id="35950" name="Arc 320">
                      <a:extLst>
                        <a:ext uri="{FF2B5EF4-FFF2-40B4-BE49-F238E27FC236}">
                          <a16:creationId xmlns:a16="http://schemas.microsoft.com/office/drawing/2014/main" id="{EE36E49C-091D-2654-3AF1-9F60A93BF81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51" name="Arc 321">
                      <a:extLst>
                        <a:ext uri="{FF2B5EF4-FFF2-40B4-BE49-F238E27FC236}">
                          <a16:creationId xmlns:a16="http://schemas.microsoft.com/office/drawing/2014/main" id="{3CE1724C-5A79-1F02-FC20-51541383C175}"/>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5923" name="Group 322">
                  <a:extLst>
                    <a:ext uri="{FF2B5EF4-FFF2-40B4-BE49-F238E27FC236}">
                      <a16:creationId xmlns:a16="http://schemas.microsoft.com/office/drawing/2014/main" id="{CE4A2E35-A4BA-1625-41EE-418259D6082F}"/>
                    </a:ext>
                  </a:extLst>
                </p:cNvPr>
                <p:cNvGrpSpPr>
                  <a:grpSpLocks/>
                </p:cNvGrpSpPr>
                <p:nvPr/>
              </p:nvGrpSpPr>
              <p:grpSpPr bwMode="auto">
                <a:xfrm>
                  <a:off x="2592" y="1920"/>
                  <a:ext cx="586" cy="144"/>
                  <a:chOff x="4310" y="1776"/>
                  <a:chExt cx="384" cy="144"/>
                </a:xfrm>
              </p:grpSpPr>
              <p:sp>
                <p:nvSpPr>
                  <p:cNvPr id="35940" name="Line 323">
                    <a:extLst>
                      <a:ext uri="{FF2B5EF4-FFF2-40B4-BE49-F238E27FC236}">
                        <a16:creationId xmlns:a16="http://schemas.microsoft.com/office/drawing/2014/main" id="{84104A22-A8AA-49EF-8874-2CADBFF45588}"/>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941" name="Group 324">
                    <a:extLst>
                      <a:ext uri="{FF2B5EF4-FFF2-40B4-BE49-F238E27FC236}">
                        <a16:creationId xmlns:a16="http://schemas.microsoft.com/office/drawing/2014/main" id="{09C94335-CCBC-BA56-3BEA-C33D48C5BD1F}"/>
                      </a:ext>
                    </a:extLst>
                  </p:cNvPr>
                  <p:cNvGrpSpPr>
                    <a:grpSpLocks/>
                  </p:cNvGrpSpPr>
                  <p:nvPr/>
                </p:nvGrpSpPr>
                <p:grpSpPr bwMode="auto">
                  <a:xfrm rot="16200000" flipH="1">
                    <a:off x="4317" y="1841"/>
                    <a:ext cx="72" cy="85"/>
                    <a:chOff x="3168" y="3312"/>
                    <a:chExt cx="96" cy="96"/>
                  </a:xfrm>
                </p:grpSpPr>
                <p:sp>
                  <p:nvSpPr>
                    <p:cNvPr id="35945" name="Arc 325">
                      <a:extLst>
                        <a:ext uri="{FF2B5EF4-FFF2-40B4-BE49-F238E27FC236}">
                          <a16:creationId xmlns:a16="http://schemas.microsoft.com/office/drawing/2014/main" id="{67A16C2C-175F-12F3-E464-7B0E2DCDC93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46" name="Arc 326">
                      <a:extLst>
                        <a:ext uri="{FF2B5EF4-FFF2-40B4-BE49-F238E27FC236}">
                          <a16:creationId xmlns:a16="http://schemas.microsoft.com/office/drawing/2014/main" id="{1431DC97-BAA8-0BB9-B9DD-1C0BEF4B0162}"/>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5942" name="Group 327">
                    <a:extLst>
                      <a:ext uri="{FF2B5EF4-FFF2-40B4-BE49-F238E27FC236}">
                        <a16:creationId xmlns:a16="http://schemas.microsoft.com/office/drawing/2014/main" id="{2269FBCE-1DCC-DB47-F54F-7022D714F63A}"/>
                      </a:ext>
                    </a:extLst>
                  </p:cNvPr>
                  <p:cNvGrpSpPr>
                    <a:grpSpLocks/>
                  </p:cNvGrpSpPr>
                  <p:nvPr/>
                </p:nvGrpSpPr>
                <p:grpSpPr bwMode="auto">
                  <a:xfrm rot="16200000" flipV="1">
                    <a:off x="4616" y="1769"/>
                    <a:ext cx="72" cy="85"/>
                    <a:chOff x="3168" y="3312"/>
                    <a:chExt cx="96" cy="96"/>
                  </a:xfrm>
                </p:grpSpPr>
                <p:sp>
                  <p:nvSpPr>
                    <p:cNvPr id="35943" name="Arc 328">
                      <a:extLst>
                        <a:ext uri="{FF2B5EF4-FFF2-40B4-BE49-F238E27FC236}">
                          <a16:creationId xmlns:a16="http://schemas.microsoft.com/office/drawing/2014/main" id="{B32A9C81-651F-5CEC-6880-8767A0F452B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44" name="Arc 329">
                      <a:extLst>
                        <a:ext uri="{FF2B5EF4-FFF2-40B4-BE49-F238E27FC236}">
                          <a16:creationId xmlns:a16="http://schemas.microsoft.com/office/drawing/2014/main" id="{01806926-A426-75CF-AA97-A07DF8540623}"/>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5924" name="Group 330">
                  <a:extLst>
                    <a:ext uri="{FF2B5EF4-FFF2-40B4-BE49-F238E27FC236}">
                      <a16:creationId xmlns:a16="http://schemas.microsoft.com/office/drawing/2014/main" id="{53E77A43-AE14-54D3-9025-1CD05F2D8B64}"/>
                    </a:ext>
                  </a:extLst>
                </p:cNvPr>
                <p:cNvGrpSpPr>
                  <a:grpSpLocks/>
                </p:cNvGrpSpPr>
                <p:nvPr/>
              </p:nvGrpSpPr>
              <p:grpSpPr bwMode="auto">
                <a:xfrm>
                  <a:off x="2592" y="2016"/>
                  <a:ext cx="586" cy="144"/>
                  <a:chOff x="4310" y="1776"/>
                  <a:chExt cx="384" cy="144"/>
                </a:xfrm>
              </p:grpSpPr>
              <p:sp>
                <p:nvSpPr>
                  <p:cNvPr id="35933" name="Line 331">
                    <a:extLst>
                      <a:ext uri="{FF2B5EF4-FFF2-40B4-BE49-F238E27FC236}">
                        <a16:creationId xmlns:a16="http://schemas.microsoft.com/office/drawing/2014/main" id="{8814A168-487B-B176-622F-55B9E8A8BBF6}"/>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934" name="Group 332">
                    <a:extLst>
                      <a:ext uri="{FF2B5EF4-FFF2-40B4-BE49-F238E27FC236}">
                        <a16:creationId xmlns:a16="http://schemas.microsoft.com/office/drawing/2014/main" id="{864CC226-FE30-8656-077E-0EBCF37BDE52}"/>
                      </a:ext>
                    </a:extLst>
                  </p:cNvPr>
                  <p:cNvGrpSpPr>
                    <a:grpSpLocks/>
                  </p:cNvGrpSpPr>
                  <p:nvPr/>
                </p:nvGrpSpPr>
                <p:grpSpPr bwMode="auto">
                  <a:xfrm rot="16200000" flipH="1">
                    <a:off x="4317" y="1841"/>
                    <a:ext cx="72" cy="85"/>
                    <a:chOff x="3168" y="3312"/>
                    <a:chExt cx="96" cy="96"/>
                  </a:xfrm>
                </p:grpSpPr>
                <p:sp>
                  <p:nvSpPr>
                    <p:cNvPr id="35938" name="Arc 333">
                      <a:extLst>
                        <a:ext uri="{FF2B5EF4-FFF2-40B4-BE49-F238E27FC236}">
                          <a16:creationId xmlns:a16="http://schemas.microsoft.com/office/drawing/2014/main" id="{FBE61C3A-EFD5-2EC1-02C1-66EE54633186}"/>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39" name="Arc 334">
                      <a:extLst>
                        <a:ext uri="{FF2B5EF4-FFF2-40B4-BE49-F238E27FC236}">
                          <a16:creationId xmlns:a16="http://schemas.microsoft.com/office/drawing/2014/main" id="{BC3F30D8-5246-64AE-326C-6D51E36BB2E4}"/>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5935" name="Group 335">
                    <a:extLst>
                      <a:ext uri="{FF2B5EF4-FFF2-40B4-BE49-F238E27FC236}">
                        <a16:creationId xmlns:a16="http://schemas.microsoft.com/office/drawing/2014/main" id="{36AF9B1C-A271-508F-B237-C906CEE98AD4}"/>
                      </a:ext>
                    </a:extLst>
                  </p:cNvPr>
                  <p:cNvGrpSpPr>
                    <a:grpSpLocks/>
                  </p:cNvGrpSpPr>
                  <p:nvPr/>
                </p:nvGrpSpPr>
                <p:grpSpPr bwMode="auto">
                  <a:xfrm rot="16200000" flipV="1">
                    <a:off x="4616" y="1769"/>
                    <a:ext cx="72" cy="85"/>
                    <a:chOff x="3168" y="3312"/>
                    <a:chExt cx="96" cy="96"/>
                  </a:xfrm>
                </p:grpSpPr>
                <p:sp>
                  <p:nvSpPr>
                    <p:cNvPr id="35936" name="Arc 336">
                      <a:extLst>
                        <a:ext uri="{FF2B5EF4-FFF2-40B4-BE49-F238E27FC236}">
                          <a16:creationId xmlns:a16="http://schemas.microsoft.com/office/drawing/2014/main" id="{4E1ED097-CE59-04E4-272B-16AB905E807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37" name="Arc 337">
                      <a:extLst>
                        <a:ext uri="{FF2B5EF4-FFF2-40B4-BE49-F238E27FC236}">
                          <a16:creationId xmlns:a16="http://schemas.microsoft.com/office/drawing/2014/main" id="{80A8480C-ECAD-FDE7-5BE3-04E55FB659B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5925" name="Group 338">
                  <a:extLst>
                    <a:ext uri="{FF2B5EF4-FFF2-40B4-BE49-F238E27FC236}">
                      <a16:creationId xmlns:a16="http://schemas.microsoft.com/office/drawing/2014/main" id="{AB53D115-49FE-500C-5521-76098195B671}"/>
                    </a:ext>
                  </a:extLst>
                </p:cNvPr>
                <p:cNvGrpSpPr>
                  <a:grpSpLocks/>
                </p:cNvGrpSpPr>
                <p:nvPr/>
              </p:nvGrpSpPr>
              <p:grpSpPr bwMode="auto">
                <a:xfrm>
                  <a:off x="2592" y="2112"/>
                  <a:ext cx="586" cy="144"/>
                  <a:chOff x="4310" y="1776"/>
                  <a:chExt cx="384" cy="144"/>
                </a:xfrm>
              </p:grpSpPr>
              <p:sp>
                <p:nvSpPr>
                  <p:cNvPr id="35926" name="Line 339">
                    <a:extLst>
                      <a:ext uri="{FF2B5EF4-FFF2-40B4-BE49-F238E27FC236}">
                        <a16:creationId xmlns:a16="http://schemas.microsoft.com/office/drawing/2014/main" id="{BF9B8DD1-F4A9-1FBC-4C8A-F3A833C0E3EA}"/>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927" name="Group 340">
                    <a:extLst>
                      <a:ext uri="{FF2B5EF4-FFF2-40B4-BE49-F238E27FC236}">
                        <a16:creationId xmlns:a16="http://schemas.microsoft.com/office/drawing/2014/main" id="{ADE661BD-9AC6-E5D8-4B89-660021B173F7}"/>
                      </a:ext>
                    </a:extLst>
                  </p:cNvPr>
                  <p:cNvGrpSpPr>
                    <a:grpSpLocks/>
                  </p:cNvGrpSpPr>
                  <p:nvPr/>
                </p:nvGrpSpPr>
                <p:grpSpPr bwMode="auto">
                  <a:xfrm rot="16200000" flipH="1">
                    <a:off x="4317" y="1841"/>
                    <a:ext cx="72" cy="85"/>
                    <a:chOff x="3168" y="3312"/>
                    <a:chExt cx="96" cy="96"/>
                  </a:xfrm>
                </p:grpSpPr>
                <p:sp>
                  <p:nvSpPr>
                    <p:cNvPr id="35931" name="Arc 341">
                      <a:extLst>
                        <a:ext uri="{FF2B5EF4-FFF2-40B4-BE49-F238E27FC236}">
                          <a16:creationId xmlns:a16="http://schemas.microsoft.com/office/drawing/2014/main" id="{0E582E7E-414E-C34A-3FBE-0EA73C262F9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32" name="Arc 342">
                      <a:extLst>
                        <a:ext uri="{FF2B5EF4-FFF2-40B4-BE49-F238E27FC236}">
                          <a16:creationId xmlns:a16="http://schemas.microsoft.com/office/drawing/2014/main" id="{F4F921FF-986B-F272-CD9D-D733503EA31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5928" name="Group 343">
                    <a:extLst>
                      <a:ext uri="{FF2B5EF4-FFF2-40B4-BE49-F238E27FC236}">
                        <a16:creationId xmlns:a16="http://schemas.microsoft.com/office/drawing/2014/main" id="{A48A1F79-2716-8749-1549-FBA0E5F7E7AC}"/>
                      </a:ext>
                    </a:extLst>
                  </p:cNvPr>
                  <p:cNvGrpSpPr>
                    <a:grpSpLocks/>
                  </p:cNvGrpSpPr>
                  <p:nvPr/>
                </p:nvGrpSpPr>
                <p:grpSpPr bwMode="auto">
                  <a:xfrm rot="16200000" flipV="1">
                    <a:off x="4616" y="1769"/>
                    <a:ext cx="72" cy="85"/>
                    <a:chOff x="3168" y="3312"/>
                    <a:chExt cx="96" cy="96"/>
                  </a:xfrm>
                </p:grpSpPr>
                <p:sp>
                  <p:nvSpPr>
                    <p:cNvPr id="35929" name="Arc 344">
                      <a:extLst>
                        <a:ext uri="{FF2B5EF4-FFF2-40B4-BE49-F238E27FC236}">
                          <a16:creationId xmlns:a16="http://schemas.microsoft.com/office/drawing/2014/main" id="{14CC0F0C-1497-20DD-BDB6-AF4FF05B0A9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930" name="Arc 345">
                      <a:extLst>
                        <a:ext uri="{FF2B5EF4-FFF2-40B4-BE49-F238E27FC236}">
                          <a16:creationId xmlns:a16="http://schemas.microsoft.com/office/drawing/2014/main" id="{4A839A9E-A8A9-6F5E-D944-9B8824CC0BE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35889" name="Group 530">
                <a:extLst>
                  <a:ext uri="{FF2B5EF4-FFF2-40B4-BE49-F238E27FC236}">
                    <a16:creationId xmlns:a16="http://schemas.microsoft.com/office/drawing/2014/main" id="{E298371B-43EB-19AB-789A-A3D6BBD20431}"/>
                  </a:ext>
                </a:extLst>
              </p:cNvPr>
              <p:cNvGrpSpPr>
                <a:grpSpLocks/>
              </p:cNvGrpSpPr>
              <p:nvPr/>
            </p:nvGrpSpPr>
            <p:grpSpPr bwMode="auto">
              <a:xfrm rot="5400000" flipV="1">
                <a:off x="4848" y="1632"/>
                <a:ext cx="672" cy="96"/>
                <a:chOff x="1008" y="2976"/>
                <a:chExt cx="1344" cy="96"/>
              </a:xfrm>
            </p:grpSpPr>
            <p:sp>
              <p:nvSpPr>
                <p:cNvPr id="35891" name="Line 531">
                  <a:extLst>
                    <a:ext uri="{FF2B5EF4-FFF2-40B4-BE49-F238E27FC236}">
                      <a16:creationId xmlns:a16="http://schemas.microsoft.com/office/drawing/2014/main" id="{BFF236CF-56DA-706A-A74B-C50CFA5AB36D}"/>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92" name="Line 532">
                  <a:extLst>
                    <a:ext uri="{FF2B5EF4-FFF2-40B4-BE49-F238E27FC236}">
                      <a16:creationId xmlns:a16="http://schemas.microsoft.com/office/drawing/2014/main" id="{4F430BB1-377B-3D8E-2D69-C1D7BBBA3785}"/>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93" name="Line 533">
                  <a:extLst>
                    <a:ext uri="{FF2B5EF4-FFF2-40B4-BE49-F238E27FC236}">
                      <a16:creationId xmlns:a16="http://schemas.microsoft.com/office/drawing/2014/main" id="{0CC6291E-E318-B3CA-0023-6B05195F1AF5}"/>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894" name="Group 534">
                  <a:extLst>
                    <a:ext uri="{FF2B5EF4-FFF2-40B4-BE49-F238E27FC236}">
                      <a16:creationId xmlns:a16="http://schemas.microsoft.com/office/drawing/2014/main" id="{77B5D639-5CDC-60DB-9019-220C5DF2D1D3}"/>
                    </a:ext>
                  </a:extLst>
                </p:cNvPr>
                <p:cNvGrpSpPr>
                  <a:grpSpLocks/>
                </p:cNvGrpSpPr>
                <p:nvPr/>
              </p:nvGrpSpPr>
              <p:grpSpPr bwMode="auto">
                <a:xfrm>
                  <a:off x="1008" y="2976"/>
                  <a:ext cx="1344" cy="96"/>
                  <a:chOff x="1008" y="2976"/>
                  <a:chExt cx="1344" cy="96"/>
                </a:xfrm>
              </p:grpSpPr>
              <p:sp>
                <p:nvSpPr>
                  <p:cNvPr id="35895" name="Line 535">
                    <a:extLst>
                      <a:ext uri="{FF2B5EF4-FFF2-40B4-BE49-F238E27FC236}">
                        <a16:creationId xmlns:a16="http://schemas.microsoft.com/office/drawing/2014/main" id="{B9E11F88-B3FE-82C6-2D48-6B831A5DA328}"/>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896" name="Group 536">
                    <a:extLst>
                      <a:ext uri="{FF2B5EF4-FFF2-40B4-BE49-F238E27FC236}">
                        <a16:creationId xmlns:a16="http://schemas.microsoft.com/office/drawing/2014/main" id="{64EB2A80-A44E-164A-5869-83EE0DA4B42C}"/>
                      </a:ext>
                    </a:extLst>
                  </p:cNvPr>
                  <p:cNvGrpSpPr>
                    <a:grpSpLocks/>
                  </p:cNvGrpSpPr>
                  <p:nvPr/>
                </p:nvGrpSpPr>
                <p:grpSpPr bwMode="auto">
                  <a:xfrm>
                    <a:off x="1405" y="2976"/>
                    <a:ext cx="79" cy="96"/>
                    <a:chOff x="1872" y="1008"/>
                    <a:chExt cx="96" cy="144"/>
                  </a:xfrm>
                </p:grpSpPr>
                <p:sp>
                  <p:nvSpPr>
                    <p:cNvPr id="35917" name="Line 537">
                      <a:extLst>
                        <a:ext uri="{FF2B5EF4-FFF2-40B4-BE49-F238E27FC236}">
                          <a16:creationId xmlns:a16="http://schemas.microsoft.com/office/drawing/2014/main" id="{A87955E7-1C2E-C9D1-92EE-34BD28438383}"/>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18" name="Line 538">
                      <a:extLst>
                        <a:ext uri="{FF2B5EF4-FFF2-40B4-BE49-F238E27FC236}">
                          <a16:creationId xmlns:a16="http://schemas.microsoft.com/office/drawing/2014/main" id="{08F2BB5A-ED51-4B94-BC63-F142D2CAE724}"/>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897" name="Group 539">
                    <a:extLst>
                      <a:ext uri="{FF2B5EF4-FFF2-40B4-BE49-F238E27FC236}">
                        <a16:creationId xmlns:a16="http://schemas.microsoft.com/office/drawing/2014/main" id="{C06238FA-EF6D-5BFC-5641-8A1B1DF0E05F}"/>
                      </a:ext>
                    </a:extLst>
                  </p:cNvPr>
                  <p:cNvGrpSpPr>
                    <a:grpSpLocks/>
                  </p:cNvGrpSpPr>
                  <p:nvPr/>
                </p:nvGrpSpPr>
                <p:grpSpPr bwMode="auto">
                  <a:xfrm>
                    <a:off x="1484" y="2976"/>
                    <a:ext cx="78" cy="96"/>
                    <a:chOff x="1872" y="1008"/>
                    <a:chExt cx="96" cy="144"/>
                  </a:xfrm>
                </p:grpSpPr>
                <p:sp>
                  <p:nvSpPr>
                    <p:cNvPr id="35915" name="Line 540">
                      <a:extLst>
                        <a:ext uri="{FF2B5EF4-FFF2-40B4-BE49-F238E27FC236}">
                          <a16:creationId xmlns:a16="http://schemas.microsoft.com/office/drawing/2014/main" id="{E07C3060-2F54-12CC-694D-762FDBE2693B}"/>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16" name="Line 541">
                      <a:extLst>
                        <a:ext uri="{FF2B5EF4-FFF2-40B4-BE49-F238E27FC236}">
                          <a16:creationId xmlns:a16="http://schemas.microsoft.com/office/drawing/2014/main" id="{5177DDE2-896B-49B3-79C0-EEFDF6DF99A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898" name="Group 542">
                    <a:extLst>
                      <a:ext uri="{FF2B5EF4-FFF2-40B4-BE49-F238E27FC236}">
                        <a16:creationId xmlns:a16="http://schemas.microsoft.com/office/drawing/2014/main" id="{3A46BE2E-A0B4-7399-2787-75AAC281185E}"/>
                      </a:ext>
                    </a:extLst>
                  </p:cNvPr>
                  <p:cNvGrpSpPr>
                    <a:grpSpLocks/>
                  </p:cNvGrpSpPr>
                  <p:nvPr/>
                </p:nvGrpSpPr>
                <p:grpSpPr bwMode="auto">
                  <a:xfrm>
                    <a:off x="1562" y="2976"/>
                    <a:ext cx="79" cy="96"/>
                    <a:chOff x="1872" y="1008"/>
                    <a:chExt cx="96" cy="144"/>
                  </a:xfrm>
                </p:grpSpPr>
                <p:sp>
                  <p:nvSpPr>
                    <p:cNvPr id="35913" name="Line 543">
                      <a:extLst>
                        <a:ext uri="{FF2B5EF4-FFF2-40B4-BE49-F238E27FC236}">
                          <a16:creationId xmlns:a16="http://schemas.microsoft.com/office/drawing/2014/main" id="{E12F158A-7A6B-5544-3C1C-A22888F3008F}"/>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14" name="Line 544">
                      <a:extLst>
                        <a:ext uri="{FF2B5EF4-FFF2-40B4-BE49-F238E27FC236}">
                          <a16:creationId xmlns:a16="http://schemas.microsoft.com/office/drawing/2014/main" id="{079EC282-A22C-89F6-419E-B8C17D8558AA}"/>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899" name="Group 545">
                    <a:extLst>
                      <a:ext uri="{FF2B5EF4-FFF2-40B4-BE49-F238E27FC236}">
                        <a16:creationId xmlns:a16="http://schemas.microsoft.com/office/drawing/2014/main" id="{0614D4B7-A900-BBC8-C30F-59566E06C162}"/>
                      </a:ext>
                    </a:extLst>
                  </p:cNvPr>
                  <p:cNvGrpSpPr>
                    <a:grpSpLocks/>
                  </p:cNvGrpSpPr>
                  <p:nvPr/>
                </p:nvGrpSpPr>
                <p:grpSpPr bwMode="auto">
                  <a:xfrm>
                    <a:off x="1641" y="2976"/>
                    <a:ext cx="78" cy="96"/>
                    <a:chOff x="1872" y="1008"/>
                    <a:chExt cx="96" cy="144"/>
                  </a:xfrm>
                </p:grpSpPr>
                <p:sp>
                  <p:nvSpPr>
                    <p:cNvPr id="35911" name="Line 546">
                      <a:extLst>
                        <a:ext uri="{FF2B5EF4-FFF2-40B4-BE49-F238E27FC236}">
                          <a16:creationId xmlns:a16="http://schemas.microsoft.com/office/drawing/2014/main" id="{CCF7A042-69CD-87B5-EEC6-08A2DC0F8112}"/>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12" name="Line 547">
                      <a:extLst>
                        <a:ext uri="{FF2B5EF4-FFF2-40B4-BE49-F238E27FC236}">
                          <a16:creationId xmlns:a16="http://schemas.microsoft.com/office/drawing/2014/main" id="{2C21E7E8-2EDA-E25D-8AF1-7A054937FB28}"/>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900" name="Group 548">
                    <a:extLst>
                      <a:ext uri="{FF2B5EF4-FFF2-40B4-BE49-F238E27FC236}">
                        <a16:creationId xmlns:a16="http://schemas.microsoft.com/office/drawing/2014/main" id="{A4C7EEE9-44E9-7BDE-FD9F-499F86C01740}"/>
                      </a:ext>
                    </a:extLst>
                  </p:cNvPr>
                  <p:cNvGrpSpPr>
                    <a:grpSpLocks/>
                  </p:cNvGrpSpPr>
                  <p:nvPr/>
                </p:nvGrpSpPr>
                <p:grpSpPr bwMode="auto">
                  <a:xfrm>
                    <a:off x="1719" y="2976"/>
                    <a:ext cx="79" cy="96"/>
                    <a:chOff x="1872" y="1008"/>
                    <a:chExt cx="96" cy="144"/>
                  </a:xfrm>
                </p:grpSpPr>
                <p:sp>
                  <p:nvSpPr>
                    <p:cNvPr id="35909" name="Line 549">
                      <a:extLst>
                        <a:ext uri="{FF2B5EF4-FFF2-40B4-BE49-F238E27FC236}">
                          <a16:creationId xmlns:a16="http://schemas.microsoft.com/office/drawing/2014/main" id="{4EDBD873-AA2B-5952-BE82-6A3D778CF3F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10" name="Line 550">
                      <a:extLst>
                        <a:ext uri="{FF2B5EF4-FFF2-40B4-BE49-F238E27FC236}">
                          <a16:creationId xmlns:a16="http://schemas.microsoft.com/office/drawing/2014/main" id="{96488C3C-7B3E-E694-9990-270D93FD29E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901" name="Group 551">
                    <a:extLst>
                      <a:ext uri="{FF2B5EF4-FFF2-40B4-BE49-F238E27FC236}">
                        <a16:creationId xmlns:a16="http://schemas.microsoft.com/office/drawing/2014/main" id="{5440E8E4-E706-9ABD-8B58-0F2B8C023EDD}"/>
                      </a:ext>
                    </a:extLst>
                  </p:cNvPr>
                  <p:cNvGrpSpPr>
                    <a:grpSpLocks/>
                  </p:cNvGrpSpPr>
                  <p:nvPr/>
                </p:nvGrpSpPr>
                <p:grpSpPr bwMode="auto">
                  <a:xfrm>
                    <a:off x="1798" y="2976"/>
                    <a:ext cx="78" cy="96"/>
                    <a:chOff x="1872" y="1008"/>
                    <a:chExt cx="96" cy="144"/>
                  </a:xfrm>
                </p:grpSpPr>
                <p:sp>
                  <p:nvSpPr>
                    <p:cNvPr id="35907" name="Line 552">
                      <a:extLst>
                        <a:ext uri="{FF2B5EF4-FFF2-40B4-BE49-F238E27FC236}">
                          <a16:creationId xmlns:a16="http://schemas.microsoft.com/office/drawing/2014/main" id="{133DA5B4-4719-A7BD-498D-846477F4A166}"/>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08" name="Line 553">
                      <a:extLst>
                        <a:ext uri="{FF2B5EF4-FFF2-40B4-BE49-F238E27FC236}">
                          <a16:creationId xmlns:a16="http://schemas.microsoft.com/office/drawing/2014/main" id="{CF450EEE-C938-335B-EB8B-AF82EFDA02C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902" name="Group 554">
                    <a:extLst>
                      <a:ext uri="{FF2B5EF4-FFF2-40B4-BE49-F238E27FC236}">
                        <a16:creationId xmlns:a16="http://schemas.microsoft.com/office/drawing/2014/main" id="{A9C416D1-02B2-FF40-1672-8C247E267E37}"/>
                      </a:ext>
                    </a:extLst>
                  </p:cNvPr>
                  <p:cNvGrpSpPr>
                    <a:grpSpLocks/>
                  </p:cNvGrpSpPr>
                  <p:nvPr/>
                </p:nvGrpSpPr>
                <p:grpSpPr bwMode="auto">
                  <a:xfrm>
                    <a:off x="1876" y="2976"/>
                    <a:ext cx="79" cy="96"/>
                    <a:chOff x="1872" y="1008"/>
                    <a:chExt cx="96" cy="144"/>
                  </a:xfrm>
                </p:grpSpPr>
                <p:sp>
                  <p:nvSpPr>
                    <p:cNvPr id="35905" name="Line 555">
                      <a:extLst>
                        <a:ext uri="{FF2B5EF4-FFF2-40B4-BE49-F238E27FC236}">
                          <a16:creationId xmlns:a16="http://schemas.microsoft.com/office/drawing/2014/main" id="{548DB22B-EB56-1CBD-E914-D2FE86604FC8}"/>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06" name="Line 556">
                      <a:extLst>
                        <a:ext uri="{FF2B5EF4-FFF2-40B4-BE49-F238E27FC236}">
                          <a16:creationId xmlns:a16="http://schemas.microsoft.com/office/drawing/2014/main" id="{057B04B3-65DA-1491-C5E8-09B518957B6D}"/>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5903" name="Line 557">
                    <a:extLst>
                      <a:ext uri="{FF2B5EF4-FFF2-40B4-BE49-F238E27FC236}">
                        <a16:creationId xmlns:a16="http://schemas.microsoft.com/office/drawing/2014/main" id="{1DAC6542-30B0-7991-D8C0-EC81312163F1}"/>
                      </a:ext>
                    </a:extLst>
                  </p:cNvPr>
                  <p:cNvSpPr>
                    <a:spLocks noChangeShapeType="1"/>
                  </p:cNvSpPr>
                  <p:nvPr/>
                </p:nvSpPr>
                <p:spPr bwMode="auto">
                  <a:xfrm>
                    <a:off x="2016"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904" name="Line 558">
                    <a:extLst>
                      <a:ext uri="{FF2B5EF4-FFF2-40B4-BE49-F238E27FC236}">
                        <a16:creationId xmlns:a16="http://schemas.microsoft.com/office/drawing/2014/main" id="{2091BFE9-0114-A299-4473-956EB4D06836}"/>
                      </a:ext>
                    </a:extLst>
                  </p:cNvPr>
                  <p:cNvSpPr>
                    <a:spLocks noChangeShapeType="1"/>
                  </p:cNvSpPr>
                  <p:nvPr/>
                </p:nvSpPr>
                <p:spPr bwMode="auto">
                  <a:xfrm>
                    <a:off x="1008"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5890" name="Text Box 562">
                <a:extLst>
                  <a:ext uri="{FF2B5EF4-FFF2-40B4-BE49-F238E27FC236}">
                    <a16:creationId xmlns:a16="http://schemas.microsoft.com/office/drawing/2014/main" id="{641A6FB4-7078-ADED-A2A9-35CF55509A33}"/>
                  </a:ext>
                </a:extLst>
              </p:cNvPr>
              <p:cNvSpPr txBox="1">
                <a:spLocks noChangeArrowheads="1"/>
              </p:cNvSpPr>
              <p:nvPr/>
            </p:nvSpPr>
            <p:spPr bwMode="auto">
              <a:xfrm>
                <a:off x="4656" y="158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S</a:t>
                </a:r>
              </a:p>
            </p:txBody>
          </p:sp>
        </p:grpSp>
        <p:sp>
          <p:nvSpPr>
            <p:cNvPr id="35887" name="Text Box 563">
              <a:extLst>
                <a:ext uri="{FF2B5EF4-FFF2-40B4-BE49-F238E27FC236}">
                  <a16:creationId xmlns:a16="http://schemas.microsoft.com/office/drawing/2014/main" id="{3EBD7F21-616A-C4FE-66C2-0D4F08495C82}"/>
                </a:ext>
              </a:extLst>
            </p:cNvPr>
            <p:cNvSpPr txBox="1">
              <a:spLocks noChangeArrowheads="1"/>
            </p:cNvSpPr>
            <p:nvPr/>
          </p:nvSpPr>
          <p:spPr bwMode="auto">
            <a:xfrm>
              <a:off x="5232" y="1584"/>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Load</a:t>
              </a:r>
            </a:p>
          </p:txBody>
        </p:sp>
      </p:grpSp>
      <p:sp>
        <p:nvSpPr>
          <p:cNvPr id="43572" name="Rectangle 564">
            <a:extLst>
              <a:ext uri="{FF2B5EF4-FFF2-40B4-BE49-F238E27FC236}">
                <a16:creationId xmlns:a16="http://schemas.microsoft.com/office/drawing/2014/main" id="{456C4D5C-2EED-5779-8A06-27426AF92E2E}"/>
              </a:ext>
            </a:extLst>
          </p:cNvPr>
          <p:cNvSpPr>
            <a:spLocks noChangeArrowheads="1"/>
          </p:cNvSpPr>
          <p:nvPr/>
        </p:nvSpPr>
        <p:spPr bwMode="auto">
          <a:xfrm>
            <a:off x="3810000" y="1143000"/>
            <a:ext cx="5257800" cy="2819400"/>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3573" name="Text Box 565">
            <a:extLst>
              <a:ext uri="{FF2B5EF4-FFF2-40B4-BE49-F238E27FC236}">
                <a16:creationId xmlns:a16="http://schemas.microsoft.com/office/drawing/2014/main" id="{C1BD9E33-5D84-2839-6FC3-89E8E1765F77}"/>
              </a:ext>
            </a:extLst>
          </p:cNvPr>
          <p:cNvSpPr txBox="1">
            <a:spLocks noChangeArrowheads="1"/>
          </p:cNvSpPr>
          <p:nvPr/>
        </p:nvSpPr>
        <p:spPr bwMode="auto">
          <a:xfrm>
            <a:off x="228600" y="990600"/>
            <a:ext cx="3352800" cy="311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Principle:</a:t>
            </a:r>
          </a:p>
          <a:p>
            <a:pPr eaLnBrk="1" hangingPunct="1">
              <a:spcBef>
                <a:spcPct val="50000"/>
              </a:spcBef>
              <a:buFontTx/>
              <a:buNone/>
            </a:pPr>
            <a:r>
              <a:rPr lang="en-US" altLang="en-US" sz="1800" b="1">
                <a:solidFill>
                  <a:srgbClr val="6600FF"/>
                </a:solidFill>
              </a:rPr>
              <a:t>Transformer is based on Mutual Induction.</a:t>
            </a:r>
          </a:p>
          <a:p>
            <a:pPr eaLnBrk="1" hangingPunct="1">
              <a:spcBef>
                <a:spcPct val="50000"/>
              </a:spcBef>
              <a:buFontTx/>
              <a:buNone/>
            </a:pPr>
            <a:r>
              <a:rPr lang="en-US" altLang="en-US" sz="1800" b="1">
                <a:solidFill>
                  <a:schemeClr val="bg1"/>
                </a:solidFill>
              </a:rPr>
              <a:t>It is the phenomenon of inducing emf in the secondary coil due to change in current in the primary coil and hence the change in magnetic flux in the secondary coil.</a:t>
            </a:r>
          </a:p>
        </p:txBody>
      </p:sp>
      <p:sp>
        <p:nvSpPr>
          <p:cNvPr id="43574" name="Text Box 566">
            <a:extLst>
              <a:ext uri="{FF2B5EF4-FFF2-40B4-BE49-F238E27FC236}">
                <a16:creationId xmlns:a16="http://schemas.microsoft.com/office/drawing/2014/main" id="{6325443E-CE9E-11EB-4B72-F8C054DB6137}"/>
              </a:ext>
            </a:extLst>
          </p:cNvPr>
          <p:cNvSpPr txBox="1">
            <a:spLocks noChangeArrowheads="1"/>
          </p:cNvSpPr>
          <p:nvPr/>
        </p:nvSpPr>
        <p:spPr bwMode="auto">
          <a:xfrm>
            <a:off x="228600" y="4114800"/>
            <a:ext cx="2514600" cy="25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rPr>
              <a:t>Theory:</a:t>
            </a:r>
          </a:p>
          <a:p>
            <a:pPr eaLnBrk="1" hangingPunct="1">
              <a:spcBef>
                <a:spcPct val="50000"/>
              </a:spcBef>
              <a:buFontTx/>
              <a:buNone/>
            </a:pPr>
            <a:r>
              <a:rPr lang="en-US" altLang="en-US" sz="1800" b="1">
                <a:solidFill>
                  <a:srgbClr val="6600FF"/>
                </a:solidFill>
                <a:latin typeface="CommercialScript BT" pitchFamily="66" charset="0"/>
              </a:rPr>
              <a:t>E</a:t>
            </a:r>
            <a:r>
              <a:rPr lang="en-US" altLang="en-US" sz="1800" b="1" baseline="-25000">
                <a:solidFill>
                  <a:srgbClr val="6600FF"/>
                </a:solidFill>
              </a:rPr>
              <a:t>P</a:t>
            </a:r>
            <a:r>
              <a:rPr lang="en-US" altLang="en-US" sz="1800" b="1">
                <a:solidFill>
                  <a:srgbClr val="6600FF"/>
                </a:solidFill>
              </a:rPr>
              <a:t> = - N</a:t>
            </a:r>
            <a:r>
              <a:rPr lang="en-US" altLang="en-US" sz="1800" b="1" baseline="-25000">
                <a:solidFill>
                  <a:srgbClr val="6600FF"/>
                </a:solidFill>
              </a:rPr>
              <a:t>P</a:t>
            </a:r>
            <a:r>
              <a:rPr lang="en-US" altLang="en-US" sz="1800" b="1">
                <a:solidFill>
                  <a:srgbClr val="6600FF"/>
                </a:solidFill>
              </a:rPr>
              <a:t> d</a:t>
            </a:r>
            <a:r>
              <a:rPr lang="el-GR" altLang="en-US" sz="1800" b="1">
                <a:solidFill>
                  <a:srgbClr val="6600FF"/>
                </a:solidFill>
              </a:rPr>
              <a:t>Φ</a:t>
            </a:r>
            <a:r>
              <a:rPr lang="en-US" altLang="en-US" sz="1800" b="1">
                <a:solidFill>
                  <a:srgbClr val="6600FF"/>
                </a:solidFill>
              </a:rPr>
              <a:t> / dt</a:t>
            </a:r>
          </a:p>
          <a:p>
            <a:pPr eaLnBrk="1" hangingPunct="1">
              <a:spcBef>
                <a:spcPct val="50000"/>
              </a:spcBef>
              <a:buFontTx/>
              <a:buNone/>
            </a:pPr>
            <a:r>
              <a:rPr lang="en-US" altLang="en-US" sz="1800" b="1">
                <a:solidFill>
                  <a:srgbClr val="6600FF"/>
                </a:solidFill>
                <a:latin typeface="CommercialScript BT" pitchFamily="66" charset="0"/>
              </a:rPr>
              <a:t>E</a:t>
            </a:r>
            <a:r>
              <a:rPr lang="en-US" altLang="en-US" sz="1800" b="1" baseline="-25000">
                <a:solidFill>
                  <a:srgbClr val="6600FF"/>
                </a:solidFill>
              </a:rPr>
              <a:t>S</a:t>
            </a:r>
            <a:r>
              <a:rPr lang="en-US" altLang="en-US" sz="1800" b="1">
                <a:solidFill>
                  <a:srgbClr val="6600FF"/>
                </a:solidFill>
              </a:rPr>
              <a:t> = - N</a:t>
            </a:r>
            <a:r>
              <a:rPr lang="en-US" altLang="en-US" sz="1800" b="1" baseline="-25000">
                <a:solidFill>
                  <a:srgbClr val="6600FF"/>
                </a:solidFill>
              </a:rPr>
              <a:t>S </a:t>
            </a:r>
            <a:r>
              <a:rPr lang="en-US" altLang="en-US" sz="1800" b="1">
                <a:solidFill>
                  <a:srgbClr val="6600FF"/>
                </a:solidFill>
              </a:rPr>
              <a:t>d</a:t>
            </a:r>
            <a:r>
              <a:rPr lang="el-GR" altLang="en-US" sz="1800" b="1">
                <a:solidFill>
                  <a:srgbClr val="6600FF"/>
                </a:solidFill>
              </a:rPr>
              <a:t>Φ</a:t>
            </a:r>
            <a:r>
              <a:rPr lang="en-US" altLang="en-US" sz="1800" b="1">
                <a:solidFill>
                  <a:srgbClr val="6600FF"/>
                </a:solidFill>
              </a:rPr>
              <a:t> / dt</a:t>
            </a:r>
          </a:p>
          <a:p>
            <a:pPr eaLnBrk="1" hangingPunct="1">
              <a:spcBef>
                <a:spcPct val="50000"/>
              </a:spcBef>
              <a:buFontTx/>
              <a:buNone/>
            </a:pPr>
            <a:r>
              <a:rPr lang="en-US" altLang="en-US" sz="1800" b="1">
                <a:solidFill>
                  <a:srgbClr val="6600FF"/>
                </a:solidFill>
                <a:latin typeface="CommercialScript BT" pitchFamily="66" charset="0"/>
              </a:rPr>
              <a:t>E</a:t>
            </a:r>
            <a:r>
              <a:rPr lang="en-US" altLang="en-US" sz="1800" b="1" baseline="-25000">
                <a:solidFill>
                  <a:srgbClr val="6600FF"/>
                </a:solidFill>
              </a:rPr>
              <a:t>S</a:t>
            </a:r>
            <a:r>
              <a:rPr lang="en-US" altLang="en-US" sz="1800" b="1">
                <a:solidFill>
                  <a:srgbClr val="6600FF"/>
                </a:solidFill>
              </a:rPr>
              <a:t> / </a:t>
            </a:r>
            <a:r>
              <a:rPr lang="en-US" altLang="en-US" sz="1800" b="1">
                <a:solidFill>
                  <a:srgbClr val="6600FF"/>
                </a:solidFill>
                <a:latin typeface="CommercialScript BT" pitchFamily="66" charset="0"/>
              </a:rPr>
              <a:t>E</a:t>
            </a:r>
            <a:r>
              <a:rPr lang="en-US" altLang="en-US" sz="1800" b="1" baseline="-25000">
                <a:solidFill>
                  <a:srgbClr val="6600FF"/>
                </a:solidFill>
              </a:rPr>
              <a:t>P</a:t>
            </a:r>
            <a:r>
              <a:rPr lang="en-US" altLang="en-US" sz="1800" b="1">
                <a:solidFill>
                  <a:srgbClr val="6600FF"/>
                </a:solidFill>
              </a:rPr>
              <a:t> = N</a:t>
            </a:r>
            <a:r>
              <a:rPr lang="en-US" altLang="en-US" sz="1800" b="1" baseline="-25000">
                <a:solidFill>
                  <a:srgbClr val="6600FF"/>
                </a:solidFill>
              </a:rPr>
              <a:t>S</a:t>
            </a:r>
            <a:r>
              <a:rPr lang="en-US" altLang="en-US" sz="1800" b="1">
                <a:solidFill>
                  <a:srgbClr val="6600FF"/>
                </a:solidFill>
              </a:rPr>
              <a:t> / N</a:t>
            </a:r>
            <a:r>
              <a:rPr lang="en-US" altLang="en-US" sz="1800" b="1" baseline="-25000">
                <a:solidFill>
                  <a:srgbClr val="6600FF"/>
                </a:solidFill>
              </a:rPr>
              <a:t>P</a:t>
            </a:r>
            <a:r>
              <a:rPr lang="en-US" altLang="en-US" sz="1800" b="1">
                <a:solidFill>
                  <a:srgbClr val="6600FF"/>
                </a:solidFill>
              </a:rPr>
              <a:t> = K</a:t>
            </a:r>
          </a:p>
          <a:p>
            <a:pPr eaLnBrk="1" hangingPunct="1">
              <a:spcBef>
                <a:spcPct val="50000"/>
              </a:spcBef>
              <a:buFontTx/>
              <a:buNone/>
            </a:pPr>
            <a:r>
              <a:rPr lang="en-US" altLang="en-US" sz="1800" b="1">
                <a:solidFill>
                  <a:srgbClr val="0066FF"/>
                </a:solidFill>
              </a:rPr>
              <a:t>(where K is called Transformation Ratio or Turns Ratio)</a:t>
            </a:r>
          </a:p>
        </p:txBody>
      </p:sp>
      <p:sp>
        <p:nvSpPr>
          <p:cNvPr id="43576" name="Text Box 568">
            <a:extLst>
              <a:ext uri="{FF2B5EF4-FFF2-40B4-BE49-F238E27FC236}">
                <a16:creationId xmlns:a16="http://schemas.microsoft.com/office/drawing/2014/main" id="{B50C20B4-D861-D7E5-1068-9E20132ABC52}"/>
              </a:ext>
            </a:extLst>
          </p:cNvPr>
          <p:cNvSpPr txBox="1">
            <a:spLocks noChangeArrowheads="1"/>
          </p:cNvSpPr>
          <p:nvPr/>
        </p:nvSpPr>
        <p:spPr bwMode="auto">
          <a:xfrm>
            <a:off x="2971800" y="4459288"/>
            <a:ext cx="3429000" cy="201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9933"/>
                </a:solidFill>
              </a:rPr>
              <a:t>For an ideal transformer,</a:t>
            </a:r>
          </a:p>
          <a:p>
            <a:pPr eaLnBrk="1" hangingPunct="1">
              <a:spcBef>
                <a:spcPct val="50000"/>
              </a:spcBef>
              <a:buFontTx/>
              <a:buNone/>
            </a:pPr>
            <a:r>
              <a:rPr lang="en-US" altLang="en-US" sz="1800" b="1">
                <a:solidFill>
                  <a:srgbClr val="339933"/>
                </a:solidFill>
              </a:rPr>
              <a:t>Output Power = Input Power</a:t>
            </a:r>
          </a:p>
          <a:p>
            <a:pPr eaLnBrk="1" hangingPunct="1">
              <a:spcBef>
                <a:spcPct val="50000"/>
              </a:spcBef>
              <a:buFontTx/>
              <a:buNone/>
            </a:pPr>
            <a:r>
              <a:rPr lang="en-US" altLang="en-US" sz="1800" b="1">
                <a:solidFill>
                  <a:srgbClr val="FF0000"/>
                </a:solidFill>
                <a:latin typeface="CommercialScript BT" pitchFamily="66" charset="0"/>
              </a:rPr>
              <a:t>E</a:t>
            </a:r>
            <a:r>
              <a:rPr lang="en-US" altLang="en-US" sz="1800" b="1" baseline="-25000">
                <a:solidFill>
                  <a:srgbClr val="FF0000"/>
                </a:solidFill>
              </a:rPr>
              <a:t>S</a:t>
            </a:r>
            <a:r>
              <a:rPr lang="en-US" altLang="en-US" sz="1800" b="1">
                <a:solidFill>
                  <a:srgbClr val="FF0000"/>
                </a:solidFill>
              </a:rPr>
              <a:t>I</a:t>
            </a:r>
            <a:r>
              <a:rPr lang="en-US" altLang="en-US" sz="1800" b="1" baseline="-25000">
                <a:solidFill>
                  <a:srgbClr val="FF0000"/>
                </a:solidFill>
              </a:rPr>
              <a:t>S</a:t>
            </a:r>
            <a:r>
              <a:rPr lang="en-US" altLang="en-US" sz="1800" b="1">
                <a:solidFill>
                  <a:srgbClr val="FF0000"/>
                </a:solidFill>
              </a:rPr>
              <a:t> =  </a:t>
            </a:r>
            <a:r>
              <a:rPr lang="en-US" altLang="en-US" sz="1800" b="1">
                <a:solidFill>
                  <a:srgbClr val="FF0000"/>
                </a:solidFill>
                <a:latin typeface="CommercialScript BT" pitchFamily="66" charset="0"/>
              </a:rPr>
              <a:t>E</a:t>
            </a:r>
            <a:r>
              <a:rPr lang="en-US" altLang="en-US" sz="1800" b="1" baseline="-25000">
                <a:solidFill>
                  <a:srgbClr val="FF0000"/>
                </a:solidFill>
              </a:rPr>
              <a:t>P</a:t>
            </a:r>
            <a:r>
              <a:rPr lang="en-US" altLang="en-US" sz="1800" b="1">
                <a:solidFill>
                  <a:srgbClr val="FF0000"/>
                </a:solidFill>
              </a:rPr>
              <a:t>I</a:t>
            </a:r>
            <a:r>
              <a:rPr lang="en-US" altLang="en-US" sz="1800" b="1" baseline="-25000">
                <a:solidFill>
                  <a:srgbClr val="FF0000"/>
                </a:solidFill>
              </a:rPr>
              <a:t>P</a:t>
            </a:r>
          </a:p>
          <a:p>
            <a:pPr eaLnBrk="1" hangingPunct="1">
              <a:spcBef>
                <a:spcPct val="50000"/>
              </a:spcBef>
              <a:buFontTx/>
              <a:buNone/>
            </a:pPr>
            <a:r>
              <a:rPr lang="en-US" altLang="en-US" sz="1800" b="1">
                <a:solidFill>
                  <a:srgbClr val="FF0000"/>
                </a:solidFill>
                <a:latin typeface="CommercialScript BT" pitchFamily="66" charset="0"/>
              </a:rPr>
              <a:t>E</a:t>
            </a:r>
            <a:r>
              <a:rPr lang="en-US" altLang="en-US" sz="1800" b="1" baseline="-25000">
                <a:solidFill>
                  <a:srgbClr val="FF0000"/>
                </a:solidFill>
              </a:rPr>
              <a:t>S</a:t>
            </a:r>
            <a:r>
              <a:rPr lang="en-US" altLang="en-US" sz="1800" b="1">
                <a:solidFill>
                  <a:srgbClr val="FF0000"/>
                </a:solidFill>
              </a:rPr>
              <a:t> / </a:t>
            </a:r>
            <a:r>
              <a:rPr lang="en-US" altLang="en-US" sz="1800" b="1">
                <a:solidFill>
                  <a:srgbClr val="FF0000"/>
                </a:solidFill>
                <a:latin typeface="CommercialScript BT" pitchFamily="66" charset="0"/>
              </a:rPr>
              <a:t>E</a:t>
            </a:r>
            <a:r>
              <a:rPr lang="en-US" altLang="en-US" sz="1800" b="1" baseline="-25000">
                <a:solidFill>
                  <a:srgbClr val="FF0000"/>
                </a:solidFill>
              </a:rPr>
              <a:t>P</a:t>
            </a:r>
            <a:r>
              <a:rPr lang="en-US" altLang="en-US" sz="1800" b="1">
                <a:solidFill>
                  <a:srgbClr val="FF0000"/>
                </a:solidFill>
              </a:rPr>
              <a:t> = I</a:t>
            </a:r>
            <a:r>
              <a:rPr lang="en-US" altLang="en-US" sz="1800" b="1" baseline="-25000">
                <a:solidFill>
                  <a:srgbClr val="FF0000"/>
                </a:solidFill>
              </a:rPr>
              <a:t>P</a:t>
            </a:r>
            <a:r>
              <a:rPr lang="en-US" altLang="en-US" sz="1800" b="1">
                <a:solidFill>
                  <a:srgbClr val="FF0000"/>
                </a:solidFill>
              </a:rPr>
              <a:t> / I</a:t>
            </a:r>
            <a:r>
              <a:rPr lang="en-US" altLang="en-US" sz="1800" b="1" baseline="-25000">
                <a:solidFill>
                  <a:srgbClr val="FF0000"/>
                </a:solidFill>
              </a:rPr>
              <a:t>S</a:t>
            </a:r>
            <a:r>
              <a:rPr lang="en-US" altLang="en-US" sz="1800" b="1">
                <a:solidFill>
                  <a:srgbClr val="FF0000"/>
                </a:solidFill>
              </a:rPr>
              <a:t> </a:t>
            </a:r>
          </a:p>
          <a:p>
            <a:pPr eaLnBrk="1" hangingPunct="1">
              <a:spcBef>
                <a:spcPct val="50000"/>
              </a:spcBef>
              <a:buFontTx/>
              <a:buNone/>
            </a:pPr>
            <a:r>
              <a:rPr lang="en-US" altLang="en-US" sz="1800" b="1">
                <a:solidFill>
                  <a:srgbClr val="800000"/>
                </a:solidFill>
                <a:latin typeface="CommercialScript BT" pitchFamily="66" charset="0"/>
              </a:rPr>
              <a:t>E</a:t>
            </a:r>
            <a:r>
              <a:rPr lang="en-US" altLang="en-US" sz="1800" b="1" baseline="-25000">
                <a:solidFill>
                  <a:srgbClr val="800000"/>
                </a:solidFill>
              </a:rPr>
              <a:t>S</a:t>
            </a:r>
            <a:r>
              <a:rPr lang="en-US" altLang="en-US" sz="1800" b="1">
                <a:solidFill>
                  <a:srgbClr val="800000"/>
                </a:solidFill>
              </a:rPr>
              <a:t> / </a:t>
            </a:r>
            <a:r>
              <a:rPr lang="en-US" altLang="en-US" sz="1800" b="1">
                <a:solidFill>
                  <a:srgbClr val="800000"/>
                </a:solidFill>
                <a:latin typeface="CommercialScript BT" pitchFamily="66" charset="0"/>
              </a:rPr>
              <a:t>E</a:t>
            </a:r>
            <a:r>
              <a:rPr lang="en-US" altLang="en-US" sz="1800" b="1" baseline="-25000">
                <a:solidFill>
                  <a:srgbClr val="800000"/>
                </a:solidFill>
              </a:rPr>
              <a:t>P</a:t>
            </a:r>
            <a:r>
              <a:rPr lang="en-US" altLang="en-US" sz="1800" b="1">
                <a:solidFill>
                  <a:srgbClr val="800000"/>
                </a:solidFill>
              </a:rPr>
              <a:t> = I</a:t>
            </a:r>
            <a:r>
              <a:rPr lang="en-US" altLang="en-US" sz="1800" b="1" baseline="-25000">
                <a:solidFill>
                  <a:srgbClr val="800000"/>
                </a:solidFill>
              </a:rPr>
              <a:t>P</a:t>
            </a:r>
            <a:r>
              <a:rPr lang="en-US" altLang="en-US" sz="1800" b="1">
                <a:solidFill>
                  <a:srgbClr val="800000"/>
                </a:solidFill>
              </a:rPr>
              <a:t> / I</a:t>
            </a:r>
            <a:r>
              <a:rPr lang="en-US" altLang="en-US" sz="1800" b="1" baseline="-25000">
                <a:solidFill>
                  <a:srgbClr val="800000"/>
                </a:solidFill>
              </a:rPr>
              <a:t>S</a:t>
            </a:r>
            <a:r>
              <a:rPr lang="en-US" altLang="en-US" sz="1800" b="1">
                <a:solidFill>
                  <a:srgbClr val="800000"/>
                </a:solidFill>
              </a:rPr>
              <a:t> = N</a:t>
            </a:r>
            <a:r>
              <a:rPr lang="en-US" altLang="en-US" sz="1800" b="1" baseline="-25000">
                <a:solidFill>
                  <a:srgbClr val="800000"/>
                </a:solidFill>
              </a:rPr>
              <a:t>S</a:t>
            </a:r>
            <a:r>
              <a:rPr lang="en-US" altLang="en-US" sz="1800" b="1">
                <a:solidFill>
                  <a:srgbClr val="800000"/>
                </a:solidFill>
              </a:rPr>
              <a:t> / N</a:t>
            </a:r>
            <a:r>
              <a:rPr lang="en-US" altLang="en-US" sz="1800" b="1" baseline="-25000">
                <a:solidFill>
                  <a:srgbClr val="800000"/>
                </a:solidFill>
              </a:rPr>
              <a:t>P</a:t>
            </a:r>
          </a:p>
        </p:txBody>
      </p:sp>
      <p:sp>
        <p:nvSpPr>
          <p:cNvPr id="43577" name="Text Box 569">
            <a:extLst>
              <a:ext uri="{FF2B5EF4-FFF2-40B4-BE49-F238E27FC236}">
                <a16:creationId xmlns:a16="http://schemas.microsoft.com/office/drawing/2014/main" id="{5B8C8E34-EB99-B6CE-A677-0AEA76C607B6}"/>
              </a:ext>
            </a:extLst>
          </p:cNvPr>
          <p:cNvSpPr txBox="1">
            <a:spLocks noChangeArrowheads="1"/>
          </p:cNvSpPr>
          <p:nvPr/>
        </p:nvSpPr>
        <p:spPr bwMode="auto">
          <a:xfrm>
            <a:off x="6477000" y="4419600"/>
            <a:ext cx="1905000"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Efficiency (</a:t>
            </a:r>
            <a:r>
              <a:rPr lang="el-GR" altLang="en-US" sz="1800" b="1">
                <a:solidFill>
                  <a:srgbClr val="0000FF"/>
                </a:solidFill>
                <a:cs typeface="Arial" panose="020B0604020202020204" pitchFamily="34" charset="0"/>
              </a:rPr>
              <a:t>η</a:t>
            </a:r>
            <a:r>
              <a:rPr lang="en-US" altLang="en-US" sz="1800" b="1">
                <a:solidFill>
                  <a:srgbClr val="0000FF"/>
                </a:solidFill>
                <a:cs typeface="Arial" panose="020B0604020202020204" pitchFamily="34" charset="0"/>
              </a:rPr>
              <a:t>):</a:t>
            </a:r>
          </a:p>
          <a:p>
            <a:pPr eaLnBrk="1" hangingPunct="1">
              <a:spcBef>
                <a:spcPct val="50000"/>
              </a:spcBef>
              <a:buFontTx/>
              <a:buNone/>
            </a:pPr>
            <a:r>
              <a:rPr lang="el-GR" altLang="en-US" sz="1800" b="1">
                <a:solidFill>
                  <a:srgbClr val="CC00FF"/>
                </a:solidFill>
              </a:rPr>
              <a:t>η</a:t>
            </a:r>
            <a:r>
              <a:rPr lang="en-US" altLang="en-US" sz="1800" b="1">
                <a:solidFill>
                  <a:srgbClr val="CC00FF"/>
                </a:solidFill>
              </a:rPr>
              <a:t> = </a:t>
            </a:r>
            <a:r>
              <a:rPr lang="en-US" altLang="en-US" sz="1800" b="1">
                <a:solidFill>
                  <a:srgbClr val="CC00FF"/>
                </a:solidFill>
                <a:latin typeface="CommercialScript BT" pitchFamily="66" charset="0"/>
              </a:rPr>
              <a:t>E</a:t>
            </a:r>
            <a:r>
              <a:rPr lang="en-US" altLang="en-US" sz="1800" b="1" baseline="-25000">
                <a:solidFill>
                  <a:srgbClr val="CC00FF"/>
                </a:solidFill>
              </a:rPr>
              <a:t>S</a:t>
            </a:r>
            <a:r>
              <a:rPr lang="en-US" altLang="en-US" sz="1800" b="1">
                <a:solidFill>
                  <a:srgbClr val="CC00FF"/>
                </a:solidFill>
              </a:rPr>
              <a:t>I</a:t>
            </a:r>
            <a:r>
              <a:rPr lang="en-US" altLang="en-US" sz="1800" b="1" baseline="-25000">
                <a:solidFill>
                  <a:srgbClr val="CC00FF"/>
                </a:solidFill>
              </a:rPr>
              <a:t>S </a:t>
            </a:r>
            <a:r>
              <a:rPr lang="en-US" altLang="en-US" sz="1800" b="1">
                <a:solidFill>
                  <a:srgbClr val="CC00FF"/>
                </a:solidFill>
              </a:rPr>
              <a:t>/  </a:t>
            </a:r>
            <a:r>
              <a:rPr lang="en-US" altLang="en-US" sz="1800" b="1">
                <a:solidFill>
                  <a:srgbClr val="CC00FF"/>
                </a:solidFill>
                <a:latin typeface="CommercialScript BT" pitchFamily="66" charset="0"/>
              </a:rPr>
              <a:t>E</a:t>
            </a:r>
            <a:r>
              <a:rPr lang="en-US" altLang="en-US" sz="1800" b="1" baseline="-25000">
                <a:solidFill>
                  <a:srgbClr val="CC00FF"/>
                </a:solidFill>
              </a:rPr>
              <a:t>P</a:t>
            </a:r>
            <a:r>
              <a:rPr lang="en-US" altLang="en-US" sz="1800" b="1">
                <a:solidFill>
                  <a:srgbClr val="CC00FF"/>
                </a:solidFill>
              </a:rPr>
              <a:t>I</a:t>
            </a:r>
            <a:r>
              <a:rPr lang="en-US" altLang="en-US" sz="1800" b="1" baseline="-25000">
                <a:solidFill>
                  <a:srgbClr val="CC00FF"/>
                </a:solidFill>
              </a:rPr>
              <a:t>P</a:t>
            </a:r>
          </a:p>
          <a:p>
            <a:pPr eaLnBrk="1" hangingPunct="1">
              <a:spcBef>
                <a:spcPct val="50000"/>
              </a:spcBef>
              <a:buFontTx/>
              <a:buNone/>
            </a:pPr>
            <a:r>
              <a:rPr lang="en-US" altLang="en-US" sz="1800" b="1">
                <a:solidFill>
                  <a:srgbClr val="FF6600"/>
                </a:solidFill>
              </a:rPr>
              <a:t>For an ideal transformer </a:t>
            </a:r>
            <a:r>
              <a:rPr lang="el-GR" altLang="en-US" sz="1800" b="1">
                <a:solidFill>
                  <a:srgbClr val="FF6600"/>
                </a:solidFill>
                <a:cs typeface="Arial" panose="020B0604020202020204" pitchFamily="34" charset="0"/>
              </a:rPr>
              <a:t>η</a:t>
            </a:r>
            <a:r>
              <a:rPr lang="en-US" altLang="en-US" sz="1800" b="1">
                <a:solidFill>
                  <a:srgbClr val="FF6600"/>
                </a:solidFill>
                <a:cs typeface="Arial" panose="020B0604020202020204" pitchFamily="34" charset="0"/>
              </a:rPr>
              <a:t> is 100%</a:t>
            </a:r>
            <a:endParaRPr lang="el-GR" altLang="en-US" sz="1800" b="1">
              <a:solidFill>
                <a:srgbClr val="FF6600"/>
              </a:solidFill>
              <a:cs typeface="Arial" panose="020B0604020202020204" pitchFamily="34" charset="0"/>
            </a:endParaRPr>
          </a:p>
        </p:txBody>
      </p:sp>
      <p:grpSp>
        <p:nvGrpSpPr>
          <p:cNvPr id="43585" name="Group 577">
            <a:extLst>
              <a:ext uri="{FF2B5EF4-FFF2-40B4-BE49-F238E27FC236}">
                <a16:creationId xmlns:a16="http://schemas.microsoft.com/office/drawing/2014/main" id="{CFC4E8BE-D72D-590D-DE8C-55F8522A9259}"/>
              </a:ext>
            </a:extLst>
          </p:cNvPr>
          <p:cNvGrpSpPr>
            <a:grpSpLocks/>
          </p:cNvGrpSpPr>
          <p:nvPr/>
        </p:nvGrpSpPr>
        <p:grpSpPr bwMode="auto">
          <a:xfrm>
            <a:off x="3962400" y="2209800"/>
            <a:ext cx="1920875" cy="685800"/>
            <a:chOff x="1776" y="1392"/>
            <a:chExt cx="1210" cy="432"/>
          </a:xfrm>
        </p:grpSpPr>
        <p:grpSp>
          <p:nvGrpSpPr>
            <p:cNvPr id="35854" name="Group 361">
              <a:extLst>
                <a:ext uri="{FF2B5EF4-FFF2-40B4-BE49-F238E27FC236}">
                  <a16:creationId xmlns:a16="http://schemas.microsoft.com/office/drawing/2014/main" id="{D36761DF-8B8C-B79E-0F30-D793785BD73E}"/>
                </a:ext>
              </a:extLst>
            </p:cNvPr>
            <p:cNvGrpSpPr>
              <a:grpSpLocks/>
            </p:cNvGrpSpPr>
            <p:nvPr/>
          </p:nvGrpSpPr>
          <p:grpSpPr bwMode="auto">
            <a:xfrm flipH="1">
              <a:off x="2400" y="1680"/>
              <a:ext cx="586" cy="144"/>
              <a:chOff x="4310" y="1776"/>
              <a:chExt cx="384" cy="144"/>
            </a:xfrm>
          </p:grpSpPr>
          <p:sp>
            <p:nvSpPr>
              <p:cNvPr id="35879" name="Line 362">
                <a:extLst>
                  <a:ext uri="{FF2B5EF4-FFF2-40B4-BE49-F238E27FC236}">
                    <a16:creationId xmlns:a16="http://schemas.microsoft.com/office/drawing/2014/main" id="{23F6563F-5AC4-00D9-E182-9A9A8CCA9346}"/>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880" name="Group 363">
                <a:extLst>
                  <a:ext uri="{FF2B5EF4-FFF2-40B4-BE49-F238E27FC236}">
                    <a16:creationId xmlns:a16="http://schemas.microsoft.com/office/drawing/2014/main" id="{7D6A51DD-1885-A041-2D73-DD777CDD9648}"/>
                  </a:ext>
                </a:extLst>
              </p:cNvPr>
              <p:cNvGrpSpPr>
                <a:grpSpLocks/>
              </p:cNvGrpSpPr>
              <p:nvPr/>
            </p:nvGrpSpPr>
            <p:grpSpPr bwMode="auto">
              <a:xfrm rot="16200000" flipH="1">
                <a:off x="4317" y="1841"/>
                <a:ext cx="72" cy="85"/>
                <a:chOff x="3168" y="3312"/>
                <a:chExt cx="96" cy="96"/>
              </a:xfrm>
            </p:grpSpPr>
            <p:sp>
              <p:nvSpPr>
                <p:cNvPr id="35884" name="Arc 364">
                  <a:extLst>
                    <a:ext uri="{FF2B5EF4-FFF2-40B4-BE49-F238E27FC236}">
                      <a16:creationId xmlns:a16="http://schemas.microsoft.com/office/drawing/2014/main" id="{FFF48F66-5605-7BC3-A4F2-498F48537C10}"/>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85" name="Arc 365">
                  <a:extLst>
                    <a:ext uri="{FF2B5EF4-FFF2-40B4-BE49-F238E27FC236}">
                      <a16:creationId xmlns:a16="http://schemas.microsoft.com/office/drawing/2014/main" id="{CBCA78BF-F0DF-0EDA-D8D4-31BAEB38BE35}"/>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5881" name="Group 366">
                <a:extLst>
                  <a:ext uri="{FF2B5EF4-FFF2-40B4-BE49-F238E27FC236}">
                    <a16:creationId xmlns:a16="http://schemas.microsoft.com/office/drawing/2014/main" id="{453E47D1-8544-2B97-0E17-8E201A9BA128}"/>
                  </a:ext>
                </a:extLst>
              </p:cNvPr>
              <p:cNvGrpSpPr>
                <a:grpSpLocks/>
              </p:cNvGrpSpPr>
              <p:nvPr/>
            </p:nvGrpSpPr>
            <p:grpSpPr bwMode="auto">
              <a:xfrm rot="16200000" flipV="1">
                <a:off x="4616" y="1769"/>
                <a:ext cx="72" cy="85"/>
                <a:chOff x="3168" y="3312"/>
                <a:chExt cx="96" cy="96"/>
              </a:xfrm>
            </p:grpSpPr>
            <p:sp>
              <p:nvSpPr>
                <p:cNvPr id="35882" name="Arc 367">
                  <a:extLst>
                    <a:ext uri="{FF2B5EF4-FFF2-40B4-BE49-F238E27FC236}">
                      <a16:creationId xmlns:a16="http://schemas.microsoft.com/office/drawing/2014/main" id="{7758B7C5-0AB6-7C0C-B428-28B64E6A9ADB}"/>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83" name="Arc 368">
                  <a:extLst>
                    <a:ext uri="{FF2B5EF4-FFF2-40B4-BE49-F238E27FC236}">
                      <a16:creationId xmlns:a16="http://schemas.microsoft.com/office/drawing/2014/main" id="{D5FAA098-4C09-0263-4A68-190EE4D2CDD0}"/>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5855" name="Group 346">
              <a:extLst>
                <a:ext uri="{FF2B5EF4-FFF2-40B4-BE49-F238E27FC236}">
                  <a16:creationId xmlns:a16="http://schemas.microsoft.com/office/drawing/2014/main" id="{C8FA995F-2B8F-4F9F-200A-82403800A498}"/>
                </a:ext>
              </a:extLst>
            </p:cNvPr>
            <p:cNvGrpSpPr>
              <a:grpSpLocks/>
            </p:cNvGrpSpPr>
            <p:nvPr/>
          </p:nvGrpSpPr>
          <p:grpSpPr bwMode="auto">
            <a:xfrm flipH="1">
              <a:off x="1872" y="1392"/>
              <a:ext cx="1104" cy="48"/>
              <a:chOff x="2592" y="1704"/>
              <a:chExt cx="1018" cy="72"/>
            </a:xfrm>
          </p:grpSpPr>
          <p:grpSp>
            <p:nvGrpSpPr>
              <p:cNvPr id="35873" name="Group 347">
                <a:extLst>
                  <a:ext uri="{FF2B5EF4-FFF2-40B4-BE49-F238E27FC236}">
                    <a16:creationId xmlns:a16="http://schemas.microsoft.com/office/drawing/2014/main" id="{07EA29C7-8F2E-0AE6-D725-FC792A3536A5}"/>
                  </a:ext>
                </a:extLst>
              </p:cNvPr>
              <p:cNvGrpSpPr>
                <a:grpSpLocks/>
              </p:cNvGrpSpPr>
              <p:nvPr/>
            </p:nvGrpSpPr>
            <p:grpSpPr bwMode="auto">
              <a:xfrm flipH="1">
                <a:off x="2592" y="1704"/>
                <a:ext cx="298" cy="72"/>
                <a:chOff x="2533" y="1656"/>
                <a:chExt cx="298" cy="72"/>
              </a:xfrm>
            </p:grpSpPr>
            <p:sp>
              <p:nvSpPr>
                <p:cNvPr id="35875" name="Line 348">
                  <a:extLst>
                    <a:ext uri="{FF2B5EF4-FFF2-40B4-BE49-F238E27FC236}">
                      <a16:creationId xmlns:a16="http://schemas.microsoft.com/office/drawing/2014/main" id="{B090241D-F174-78A8-13A3-E337E9F450D0}"/>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876" name="Group 349">
                  <a:extLst>
                    <a:ext uri="{FF2B5EF4-FFF2-40B4-BE49-F238E27FC236}">
                      <a16:creationId xmlns:a16="http://schemas.microsoft.com/office/drawing/2014/main" id="{A823676B-4352-20CD-7B65-A00C617D2B64}"/>
                    </a:ext>
                  </a:extLst>
                </p:cNvPr>
                <p:cNvGrpSpPr>
                  <a:grpSpLocks/>
                </p:cNvGrpSpPr>
                <p:nvPr/>
              </p:nvGrpSpPr>
              <p:grpSpPr bwMode="auto">
                <a:xfrm rot="5400000">
                  <a:off x="2753" y="1649"/>
                  <a:ext cx="72" cy="85"/>
                  <a:chOff x="3168" y="3312"/>
                  <a:chExt cx="96" cy="96"/>
                </a:xfrm>
              </p:grpSpPr>
              <p:sp>
                <p:nvSpPr>
                  <p:cNvPr id="35877" name="Arc 350">
                    <a:extLst>
                      <a:ext uri="{FF2B5EF4-FFF2-40B4-BE49-F238E27FC236}">
                        <a16:creationId xmlns:a16="http://schemas.microsoft.com/office/drawing/2014/main" id="{E3384110-AFFF-45BC-66D5-35347B8BAB0A}"/>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78" name="Arc 351">
                    <a:extLst>
                      <a:ext uri="{FF2B5EF4-FFF2-40B4-BE49-F238E27FC236}">
                        <a16:creationId xmlns:a16="http://schemas.microsoft.com/office/drawing/2014/main" id="{DD5C3140-8F36-382A-63AC-E905801C02CD}"/>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35874" name="Line 352">
                <a:extLst>
                  <a:ext uri="{FF2B5EF4-FFF2-40B4-BE49-F238E27FC236}">
                    <a16:creationId xmlns:a16="http://schemas.microsoft.com/office/drawing/2014/main" id="{548C2124-782C-919A-1349-C9CBEFA5DE42}"/>
                  </a:ext>
                </a:extLst>
              </p:cNvPr>
              <p:cNvSpPr>
                <a:spLocks noChangeShapeType="1"/>
              </p:cNvSpPr>
              <p:nvPr/>
            </p:nvSpPr>
            <p:spPr bwMode="auto">
              <a:xfrm>
                <a:off x="2890" y="1704"/>
                <a:ext cx="720" cy="2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5856" name="Group 571">
              <a:extLst>
                <a:ext uri="{FF2B5EF4-FFF2-40B4-BE49-F238E27FC236}">
                  <a16:creationId xmlns:a16="http://schemas.microsoft.com/office/drawing/2014/main" id="{6C32CA52-8C06-9E70-F017-DD19E7A670B0}"/>
                </a:ext>
              </a:extLst>
            </p:cNvPr>
            <p:cNvGrpSpPr>
              <a:grpSpLocks/>
            </p:cNvGrpSpPr>
            <p:nvPr/>
          </p:nvGrpSpPr>
          <p:grpSpPr bwMode="auto">
            <a:xfrm>
              <a:off x="1776" y="1392"/>
              <a:ext cx="192" cy="432"/>
              <a:chOff x="2496" y="1392"/>
              <a:chExt cx="192" cy="432"/>
            </a:xfrm>
          </p:grpSpPr>
          <p:sp>
            <p:nvSpPr>
              <p:cNvPr id="35866" name="Line 485">
                <a:extLst>
                  <a:ext uri="{FF2B5EF4-FFF2-40B4-BE49-F238E27FC236}">
                    <a16:creationId xmlns:a16="http://schemas.microsoft.com/office/drawing/2014/main" id="{AE256CDC-7FF0-FE17-0981-A83226DF3B3A}"/>
                  </a:ext>
                </a:extLst>
              </p:cNvPr>
              <p:cNvSpPr>
                <a:spLocks noChangeShapeType="1"/>
              </p:cNvSpPr>
              <p:nvPr/>
            </p:nvSpPr>
            <p:spPr bwMode="auto">
              <a:xfrm>
                <a:off x="2592" y="1680"/>
                <a:ext cx="0" cy="144"/>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67" name="Line 484">
                <a:extLst>
                  <a:ext uri="{FF2B5EF4-FFF2-40B4-BE49-F238E27FC236}">
                    <a16:creationId xmlns:a16="http://schemas.microsoft.com/office/drawing/2014/main" id="{BDD6D2F8-FA34-6D6F-4283-4D7E4DF120F0}"/>
                  </a:ext>
                </a:extLst>
              </p:cNvPr>
              <p:cNvSpPr>
                <a:spLocks noChangeShapeType="1"/>
              </p:cNvSpPr>
              <p:nvPr/>
            </p:nvSpPr>
            <p:spPr bwMode="auto">
              <a:xfrm>
                <a:off x="2592" y="1392"/>
                <a:ext cx="0" cy="144"/>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868" name="Group 483">
                <a:extLst>
                  <a:ext uri="{FF2B5EF4-FFF2-40B4-BE49-F238E27FC236}">
                    <a16:creationId xmlns:a16="http://schemas.microsoft.com/office/drawing/2014/main" id="{B46D4551-6754-5B35-B910-67D0E424834D}"/>
                  </a:ext>
                </a:extLst>
              </p:cNvPr>
              <p:cNvGrpSpPr>
                <a:grpSpLocks/>
              </p:cNvGrpSpPr>
              <p:nvPr/>
            </p:nvGrpSpPr>
            <p:grpSpPr bwMode="auto">
              <a:xfrm>
                <a:off x="2496" y="1536"/>
                <a:ext cx="192" cy="192"/>
                <a:chOff x="2736" y="1488"/>
                <a:chExt cx="192" cy="192"/>
              </a:xfrm>
            </p:grpSpPr>
            <p:sp>
              <p:nvSpPr>
                <p:cNvPr id="35869" name="Oval 477">
                  <a:extLst>
                    <a:ext uri="{FF2B5EF4-FFF2-40B4-BE49-F238E27FC236}">
                      <a16:creationId xmlns:a16="http://schemas.microsoft.com/office/drawing/2014/main" id="{9502499A-BD08-ACE3-2F54-94A10C335797}"/>
                    </a:ext>
                  </a:extLst>
                </p:cNvPr>
                <p:cNvSpPr>
                  <a:spLocks noChangeArrowheads="1"/>
                </p:cNvSpPr>
                <p:nvPr/>
              </p:nvSpPr>
              <p:spPr bwMode="auto">
                <a:xfrm rot="-5400000">
                  <a:off x="2736" y="1488"/>
                  <a:ext cx="192" cy="192"/>
                </a:xfrm>
                <a:prstGeom prst="ellipse">
                  <a:avLst/>
                </a:prstGeom>
                <a:solidFill>
                  <a:schemeClr val="tx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5870" name="Group 478">
                  <a:extLst>
                    <a:ext uri="{FF2B5EF4-FFF2-40B4-BE49-F238E27FC236}">
                      <a16:creationId xmlns:a16="http://schemas.microsoft.com/office/drawing/2014/main" id="{510F981B-6068-9F97-95B2-3B85F609D990}"/>
                    </a:ext>
                  </a:extLst>
                </p:cNvPr>
                <p:cNvGrpSpPr>
                  <a:grpSpLocks/>
                </p:cNvGrpSpPr>
                <p:nvPr/>
              </p:nvGrpSpPr>
              <p:grpSpPr bwMode="auto">
                <a:xfrm rot="10800000">
                  <a:off x="2784" y="1536"/>
                  <a:ext cx="96" cy="96"/>
                  <a:chOff x="2736" y="816"/>
                  <a:chExt cx="768" cy="384"/>
                </a:xfrm>
              </p:grpSpPr>
              <p:sp>
                <p:nvSpPr>
                  <p:cNvPr id="35871" name="Freeform 479">
                    <a:extLst>
                      <a:ext uri="{FF2B5EF4-FFF2-40B4-BE49-F238E27FC236}">
                        <a16:creationId xmlns:a16="http://schemas.microsoft.com/office/drawing/2014/main" id="{39AEFFDA-B85C-FAA4-F321-45F83D1D46F1}"/>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872" name="Freeform 480">
                    <a:extLst>
                      <a:ext uri="{FF2B5EF4-FFF2-40B4-BE49-F238E27FC236}">
                        <a16:creationId xmlns:a16="http://schemas.microsoft.com/office/drawing/2014/main" id="{F582F55A-AEEE-144C-46F6-C2997A55FECD}"/>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
          <p:nvSpPr>
            <p:cNvPr id="35857" name="Text Box 561">
              <a:extLst>
                <a:ext uri="{FF2B5EF4-FFF2-40B4-BE49-F238E27FC236}">
                  <a16:creationId xmlns:a16="http://schemas.microsoft.com/office/drawing/2014/main" id="{5228F4E6-15BF-D993-B6FF-B7C3BA94BCB6}"/>
                </a:ext>
              </a:extLst>
            </p:cNvPr>
            <p:cNvSpPr txBox="1">
              <a:spLocks noChangeArrowheads="1"/>
            </p:cNvSpPr>
            <p:nvPr/>
          </p:nvSpPr>
          <p:spPr bwMode="auto">
            <a:xfrm>
              <a:off x="2208" y="1497"/>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P</a:t>
              </a:r>
            </a:p>
          </p:txBody>
        </p:sp>
        <p:grpSp>
          <p:nvGrpSpPr>
            <p:cNvPr id="35858" name="Group 353">
              <a:extLst>
                <a:ext uri="{FF2B5EF4-FFF2-40B4-BE49-F238E27FC236}">
                  <a16:creationId xmlns:a16="http://schemas.microsoft.com/office/drawing/2014/main" id="{79DAFA99-97F1-3628-201F-6AAD9B1C1D51}"/>
                </a:ext>
              </a:extLst>
            </p:cNvPr>
            <p:cNvGrpSpPr>
              <a:grpSpLocks/>
            </p:cNvGrpSpPr>
            <p:nvPr/>
          </p:nvGrpSpPr>
          <p:grpSpPr bwMode="auto">
            <a:xfrm flipH="1">
              <a:off x="2390" y="1488"/>
              <a:ext cx="586" cy="144"/>
              <a:chOff x="4310" y="1776"/>
              <a:chExt cx="384" cy="144"/>
            </a:xfrm>
          </p:grpSpPr>
          <p:sp>
            <p:nvSpPr>
              <p:cNvPr id="35859" name="Line 354">
                <a:extLst>
                  <a:ext uri="{FF2B5EF4-FFF2-40B4-BE49-F238E27FC236}">
                    <a16:creationId xmlns:a16="http://schemas.microsoft.com/office/drawing/2014/main" id="{93050455-CADF-2CB0-87BA-6D9EF3355B63}"/>
                  </a:ext>
                </a:extLst>
              </p:cNvPr>
              <p:cNvSpPr>
                <a:spLocks noChangeShapeType="1"/>
              </p:cNvSpPr>
              <p:nvPr/>
            </p:nvSpPr>
            <p:spPr bwMode="auto">
              <a:xfrm rot="16200000" flipH="1">
                <a:off x="4502" y="1741"/>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5860" name="Group 355">
                <a:extLst>
                  <a:ext uri="{FF2B5EF4-FFF2-40B4-BE49-F238E27FC236}">
                    <a16:creationId xmlns:a16="http://schemas.microsoft.com/office/drawing/2014/main" id="{2D0F023F-9FB6-CA06-4A58-5224A002FDDC}"/>
                  </a:ext>
                </a:extLst>
              </p:cNvPr>
              <p:cNvGrpSpPr>
                <a:grpSpLocks/>
              </p:cNvGrpSpPr>
              <p:nvPr/>
            </p:nvGrpSpPr>
            <p:grpSpPr bwMode="auto">
              <a:xfrm rot="16200000" flipH="1">
                <a:off x="4317" y="1841"/>
                <a:ext cx="72" cy="85"/>
                <a:chOff x="3168" y="3312"/>
                <a:chExt cx="96" cy="96"/>
              </a:xfrm>
            </p:grpSpPr>
            <p:sp>
              <p:nvSpPr>
                <p:cNvPr id="35864" name="Arc 356">
                  <a:extLst>
                    <a:ext uri="{FF2B5EF4-FFF2-40B4-BE49-F238E27FC236}">
                      <a16:creationId xmlns:a16="http://schemas.microsoft.com/office/drawing/2014/main" id="{7E964166-41C6-B7EB-CEEC-769DD738025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65" name="Arc 357">
                  <a:extLst>
                    <a:ext uri="{FF2B5EF4-FFF2-40B4-BE49-F238E27FC236}">
                      <a16:creationId xmlns:a16="http://schemas.microsoft.com/office/drawing/2014/main" id="{FF4082D1-37E6-07BE-E03F-F7AAD67943E0}"/>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5861" name="Group 358">
                <a:extLst>
                  <a:ext uri="{FF2B5EF4-FFF2-40B4-BE49-F238E27FC236}">
                    <a16:creationId xmlns:a16="http://schemas.microsoft.com/office/drawing/2014/main" id="{3BF4F586-5D51-EEF2-F16F-2C77BB66638E}"/>
                  </a:ext>
                </a:extLst>
              </p:cNvPr>
              <p:cNvGrpSpPr>
                <a:grpSpLocks/>
              </p:cNvGrpSpPr>
              <p:nvPr/>
            </p:nvGrpSpPr>
            <p:grpSpPr bwMode="auto">
              <a:xfrm rot="16200000" flipV="1">
                <a:off x="4616" y="1769"/>
                <a:ext cx="72" cy="85"/>
                <a:chOff x="3168" y="3312"/>
                <a:chExt cx="96" cy="96"/>
              </a:xfrm>
            </p:grpSpPr>
            <p:sp>
              <p:nvSpPr>
                <p:cNvPr id="35862" name="Arc 359">
                  <a:extLst>
                    <a:ext uri="{FF2B5EF4-FFF2-40B4-BE49-F238E27FC236}">
                      <a16:creationId xmlns:a16="http://schemas.microsoft.com/office/drawing/2014/main" id="{C5F5A099-129A-4020-F88B-DAA4F099BDB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5863" name="Arc 360">
                  <a:extLst>
                    <a:ext uri="{FF2B5EF4-FFF2-40B4-BE49-F238E27FC236}">
                      <a16:creationId xmlns:a16="http://schemas.microsoft.com/office/drawing/2014/main" id="{DB8E7DA4-5399-8D63-FD2D-65E798E3E3A2}"/>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43012"/>
                                        </p:tgtEl>
                                        <p:attrNameLst>
                                          <p:attrName>style.visibility</p:attrName>
                                        </p:attrNameLst>
                                      </p:cBhvr>
                                      <p:to>
                                        <p:strVal val="visible"/>
                                      </p:to>
                                    </p:set>
                                    <p:animEffect transition="in" filter="slide(fromTop)">
                                      <p:cBhvr>
                                        <p:cTn id="7" dur="500"/>
                                        <p:tgtEl>
                                          <p:spTgt spid="430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43013"/>
                                        </p:tgtEl>
                                        <p:attrNameLst>
                                          <p:attrName>style.visibility</p:attrName>
                                        </p:attrNameLst>
                                      </p:cBhvr>
                                      <p:to>
                                        <p:strVal val="visible"/>
                                      </p:to>
                                    </p:set>
                                    <p:animEffect transition="in" filter="wipe(up)">
                                      <p:cBhvr>
                                        <p:cTn id="12" dur="500"/>
                                        <p:tgtEl>
                                          <p:spTgt spid="430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43572"/>
                                        </p:tgtEl>
                                        <p:attrNameLst>
                                          <p:attrName>style.visibility</p:attrName>
                                        </p:attrNameLst>
                                      </p:cBhvr>
                                      <p:to>
                                        <p:strVal val="visible"/>
                                      </p:to>
                                    </p:set>
                                    <p:anim calcmode="lin" valueType="num">
                                      <p:cBhvr>
                                        <p:cTn id="17" dur="500" fill="hold"/>
                                        <p:tgtEl>
                                          <p:spTgt spid="43572"/>
                                        </p:tgtEl>
                                        <p:attrNameLst>
                                          <p:attrName>ppt_w</p:attrName>
                                        </p:attrNameLst>
                                      </p:cBhvr>
                                      <p:tavLst>
                                        <p:tav tm="0">
                                          <p:val>
                                            <p:fltVal val="0"/>
                                          </p:val>
                                        </p:tav>
                                        <p:tav tm="100000">
                                          <p:val>
                                            <p:strVal val="#ppt_w"/>
                                          </p:val>
                                        </p:tav>
                                      </p:tavLst>
                                    </p:anim>
                                    <p:anim calcmode="lin" valueType="num">
                                      <p:cBhvr>
                                        <p:cTn id="18" dur="500" fill="hold"/>
                                        <p:tgtEl>
                                          <p:spTgt spid="43572"/>
                                        </p:tgtEl>
                                        <p:attrNameLst>
                                          <p:attrName>ppt_h</p:attrName>
                                        </p:attrNameLst>
                                      </p:cBhvr>
                                      <p:tavLst>
                                        <p:tav tm="0">
                                          <p:val>
                                            <p:fltVal val="0"/>
                                          </p:val>
                                        </p:tav>
                                        <p:tav tm="100000">
                                          <p:val>
                                            <p:strVal val="#ppt_h"/>
                                          </p:val>
                                        </p:tav>
                                      </p:tavLst>
                                    </p:anim>
                                    <p:animEffect transition="in" filter="fade">
                                      <p:cBhvr>
                                        <p:cTn id="19" dur="500"/>
                                        <p:tgtEl>
                                          <p:spTgt spid="435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nodeType="clickEffect">
                                  <p:stCondLst>
                                    <p:cond delay="0"/>
                                  </p:stCondLst>
                                  <p:childTnLst>
                                    <p:set>
                                      <p:cBhvr>
                                        <p:cTn id="23" dur="1" fill="hold">
                                          <p:stCondLst>
                                            <p:cond delay="0"/>
                                          </p:stCondLst>
                                        </p:cTn>
                                        <p:tgtEl>
                                          <p:spTgt spid="43584"/>
                                        </p:tgtEl>
                                        <p:attrNameLst>
                                          <p:attrName>style.visibility</p:attrName>
                                        </p:attrNameLst>
                                      </p:cBhvr>
                                      <p:to>
                                        <p:strVal val="visible"/>
                                      </p:to>
                                    </p:set>
                                    <p:anim calcmode="lin" valueType="num">
                                      <p:cBhvr>
                                        <p:cTn id="24" dur="500" fill="hold"/>
                                        <p:tgtEl>
                                          <p:spTgt spid="43584"/>
                                        </p:tgtEl>
                                        <p:attrNameLst>
                                          <p:attrName>ppt_w</p:attrName>
                                        </p:attrNameLst>
                                      </p:cBhvr>
                                      <p:tavLst>
                                        <p:tav tm="0">
                                          <p:val>
                                            <p:fltVal val="0"/>
                                          </p:val>
                                        </p:tav>
                                        <p:tav tm="100000">
                                          <p:val>
                                            <p:strVal val="#ppt_w"/>
                                          </p:val>
                                        </p:tav>
                                      </p:tavLst>
                                    </p:anim>
                                    <p:anim calcmode="lin" valueType="num">
                                      <p:cBhvr>
                                        <p:cTn id="25" dur="500" fill="hold"/>
                                        <p:tgtEl>
                                          <p:spTgt spid="43584"/>
                                        </p:tgtEl>
                                        <p:attrNameLst>
                                          <p:attrName>ppt_h</p:attrName>
                                        </p:attrNameLst>
                                      </p:cBhvr>
                                      <p:tavLst>
                                        <p:tav tm="0">
                                          <p:val>
                                            <p:fltVal val="0"/>
                                          </p:val>
                                        </p:tav>
                                        <p:tav tm="100000">
                                          <p:val>
                                            <p:strVal val="#ppt_h"/>
                                          </p:val>
                                        </p:tav>
                                      </p:tavLst>
                                    </p:anim>
                                    <p:animEffect transition="in" filter="fade">
                                      <p:cBhvr>
                                        <p:cTn id="26" dur="500"/>
                                        <p:tgtEl>
                                          <p:spTgt spid="4358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nodeType="clickEffect">
                                  <p:stCondLst>
                                    <p:cond delay="0"/>
                                  </p:stCondLst>
                                  <p:childTnLst>
                                    <p:set>
                                      <p:cBhvr>
                                        <p:cTn id="30" dur="1" fill="hold">
                                          <p:stCondLst>
                                            <p:cond delay="0"/>
                                          </p:stCondLst>
                                        </p:cTn>
                                        <p:tgtEl>
                                          <p:spTgt spid="43585"/>
                                        </p:tgtEl>
                                        <p:attrNameLst>
                                          <p:attrName>style.visibility</p:attrName>
                                        </p:attrNameLst>
                                      </p:cBhvr>
                                      <p:to>
                                        <p:strVal val="visible"/>
                                      </p:to>
                                    </p:set>
                                    <p:animEffect transition="in" filter="wipe(up)">
                                      <p:cBhvr>
                                        <p:cTn id="31" dur="500"/>
                                        <p:tgtEl>
                                          <p:spTgt spid="43585"/>
                                        </p:tgtEl>
                                      </p:cBhvr>
                                    </p:animEffect>
                                  </p:childTnLst>
                                </p:cTn>
                              </p:par>
                            </p:childTnLst>
                          </p:cTn>
                        </p:par>
                        <p:par>
                          <p:cTn id="32" fill="hold" nodeType="afterGroup">
                            <p:stCondLst>
                              <p:cond delay="500"/>
                            </p:stCondLst>
                            <p:childTnLst>
                              <p:par>
                                <p:cTn id="33" presetID="1" presetClass="entr" presetSubtype="0" fill="hold" nodeType="afterEffect">
                                  <p:stCondLst>
                                    <p:cond delay="0"/>
                                  </p:stCondLst>
                                  <p:childTnLst>
                                    <p:set>
                                      <p:cBhvr>
                                        <p:cTn id="34" dur="1" fill="hold">
                                          <p:stCondLst>
                                            <p:cond delay="0"/>
                                          </p:stCondLst>
                                        </p:cTn>
                                        <p:tgtEl>
                                          <p:spTgt spid="43241"/>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43587"/>
                                        </p:tgtEl>
                                        <p:attrNameLst>
                                          <p:attrName>style.visibility</p:attrName>
                                        </p:attrNameLst>
                                      </p:cBhvr>
                                      <p:to>
                                        <p:strVal val="visible"/>
                                      </p:to>
                                    </p:set>
                                    <p:animEffect transition="in" filter="wipe(up)">
                                      <p:cBhvr>
                                        <p:cTn id="39" dur="500"/>
                                        <p:tgtEl>
                                          <p:spTgt spid="43587"/>
                                        </p:tgtEl>
                                      </p:cBhvr>
                                    </p:animEffect>
                                  </p:childTnLst>
                                </p:cTn>
                              </p:par>
                            </p:childTnLst>
                          </p:cTn>
                        </p:par>
                        <p:par>
                          <p:cTn id="40" fill="hold" nodeType="afterGroup">
                            <p:stCondLst>
                              <p:cond delay="500"/>
                            </p:stCondLst>
                            <p:childTnLst>
                              <p:par>
                                <p:cTn id="41" presetID="1" presetClass="entr" presetSubtype="0" fill="hold" nodeType="afterEffect">
                                  <p:stCondLst>
                                    <p:cond delay="0"/>
                                  </p:stCondLst>
                                  <p:childTnLst>
                                    <p:set>
                                      <p:cBhvr>
                                        <p:cTn id="42" dur="1" fill="hold">
                                          <p:stCondLst>
                                            <p:cond delay="0"/>
                                          </p:stCondLst>
                                        </p:cTn>
                                        <p:tgtEl>
                                          <p:spTgt spid="43240"/>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53" presetClass="entr" presetSubtype="0" fill="hold" nodeType="clickEffect">
                                  <p:stCondLst>
                                    <p:cond delay="0"/>
                                  </p:stCondLst>
                                  <p:childTnLst>
                                    <p:set>
                                      <p:cBhvr>
                                        <p:cTn id="46" dur="1" fill="hold">
                                          <p:stCondLst>
                                            <p:cond delay="0"/>
                                          </p:stCondLst>
                                        </p:cTn>
                                        <p:tgtEl>
                                          <p:spTgt spid="43573">
                                            <p:txEl>
                                              <p:pRg st="0" end="0"/>
                                            </p:txEl>
                                          </p:spTgt>
                                        </p:tgtEl>
                                        <p:attrNameLst>
                                          <p:attrName>style.visibility</p:attrName>
                                        </p:attrNameLst>
                                      </p:cBhvr>
                                      <p:to>
                                        <p:strVal val="visible"/>
                                      </p:to>
                                    </p:set>
                                    <p:anim calcmode="lin" valueType="num">
                                      <p:cBhvr>
                                        <p:cTn id="47" dur="500" fill="hold"/>
                                        <p:tgtEl>
                                          <p:spTgt spid="43573">
                                            <p:txEl>
                                              <p:pRg st="0" end="0"/>
                                            </p:txEl>
                                          </p:spTgt>
                                        </p:tgtEl>
                                        <p:attrNameLst>
                                          <p:attrName>ppt_w</p:attrName>
                                        </p:attrNameLst>
                                      </p:cBhvr>
                                      <p:tavLst>
                                        <p:tav tm="0">
                                          <p:val>
                                            <p:fltVal val="0"/>
                                          </p:val>
                                        </p:tav>
                                        <p:tav tm="100000">
                                          <p:val>
                                            <p:strVal val="#ppt_w"/>
                                          </p:val>
                                        </p:tav>
                                      </p:tavLst>
                                    </p:anim>
                                    <p:anim calcmode="lin" valueType="num">
                                      <p:cBhvr>
                                        <p:cTn id="48" dur="500" fill="hold"/>
                                        <p:tgtEl>
                                          <p:spTgt spid="43573">
                                            <p:txEl>
                                              <p:pRg st="0" end="0"/>
                                            </p:txEl>
                                          </p:spTgt>
                                        </p:tgtEl>
                                        <p:attrNameLst>
                                          <p:attrName>ppt_h</p:attrName>
                                        </p:attrNameLst>
                                      </p:cBhvr>
                                      <p:tavLst>
                                        <p:tav tm="0">
                                          <p:val>
                                            <p:fltVal val="0"/>
                                          </p:val>
                                        </p:tav>
                                        <p:tav tm="100000">
                                          <p:val>
                                            <p:strVal val="#ppt_h"/>
                                          </p:val>
                                        </p:tav>
                                      </p:tavLst>
                                    </p:anim>
                                    <p:animEffect transition="in" filter="fade">
                                      <p:cBhvr>
                                        <p:cTn id="49" dur="500"/>
                                        <p:tgtEl>
                                          <p:spTgt spid="43573">
                                            <p:txEl>
                                              <p:pRg st="0" end="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43573">
                                            <p:txEl>
                                              <p:pRg st="1" end="1"/>
                                            </p:txEl>
                                          </p:spTgt>
                                        </p:tgtEl>
                                        <p:attrNameLst>
                                          <p:attrName>style.visibility</p:attrName>
                                        </p:attrNameLst>
                                      </p:cBhvr>
                                      <p:to>
                                        <p:strVal val="visible"/>
                                      </p:to>
                                    </p:set>
                                    <p:animEffect transition="in" filter="wipe(up)">
                                      <p:cBhvr>
                                        <p:cTn id="54" dur="500"/>
                                        <p:tgtEl>
                                          <p:spTgt spid="43573">
                                            <p:txEl>
                                              <p:pRg st="1" end="1"/>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1" fill="hold" nodeType="clickEffect">
                                  <p:stCondLst>
                                    <p:cond delay="0"/>
                                  </p:stCondLst>
                                  <p:childTnLst>
                                    <p:set>
                                      <p:cBhvr>
                                        <p:cTn id="58" dur="1" fill="hold">
                                          <p:stCondLst>
                                            <p:cond delay="0"/>
                                          </p:stCondLst>
                                        </p:cTn>
                                        <p:tgtEl>
                                          <p:spTgt spid="43573">
                                            <p:txEl>
                                              <p:pRg st="2" end="2"/>
                                            </p:txEl>
                                          </p:spTgt>
                                        </p:tgtEl>
                                        <p:attrNameLst>
                                          <p:attrName>style.visibility</p:attrName>
                                        </p:attrNameLst>
                                      </p:cBhvr>
                                      <p:to>
                                        <p:strVal val="visible"/>
                                      </p:to>
                                    </p:set>
                                    <p:animEffect transition="in" filter="wipe(up)">
                                      <p:cBhvr>
                                        <p:cTn id="59" dur="500"/>
                                        <p:tgtEl>
                                          <p:spTgt spid="43573">
                                            <p:txEl>
                                              <p:pRg st="2" end="2"/>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3" presetClass="entr" presetSubtype="0" fill="hold" nodeType="clickEffect">
                                  <p:stCondLst>
                                    <p:cond delay="0"/>
                                  </p:stCondLst>
                                  <p:childTnLst>
                                    <p:set>
                                      <p:cBhvr>
                                        <p:cTn id="63" dur="1" fill="hold">
                                          <p:stCondLst>
                                            <p:cond delay="0"/>
                                          </p:stCondLst>
                                        </p:cTn>
                                        <p:tgtEl>
                                          <p:spTgt spid="43574">
                                            <p:txEl>
                                              <p:pRg st="0" end="0"/>
                                            </p:txEl>
                                          </p:spTgt>
                                        </p:tgtEl>
                                        <p:attrNameLst>
                                          <p:attrName>style.visibility</p:attrName>
                                        </p:attrNameLst>
                                      </p:cBhvr>
                                      <p:to>
                                        <p:strVal val="visible"/>
                                      </p:to>
                                    </p:set>
                                    <p:anim calcmode="lin" valueType="num">
                                      <p:cBhvr>
                                        <p:cTn id="64" dur="500" fill="hold"/>
                                        <p:tgtEl>
                                          <p:spTgt spid="43574">
                                            <p:txEl>
                                              <p:pRg st="0" end="0"/>
                                            </p:txEl>
                                          </p:spTgt>
                                        </p:tgtEl>
                                        <p:attrNameLst>
                                          <p:attrName>ppt_w</p:attrName>
                                        </p:attrNameLst>
                                      </p:cBhvr>
                                      <p:tavLst>
                                        <p:tav tm="0">
                                          <p:val>
                                            <p:fltVal val="0"/>
                                          </p:val>
                                        </p:tav>
                                        <p:tav tm="100000">
                                          <p:val>
                                            <p:strVal val="#ppt_w"/>
                                          </p:val>
                                        </p:tav>
                                      </p:tavLst>
                                    </p:anim>
                                    <p:anim calcmode="lin" valueType="num">
                                      <p:cBhvr>
                                        <p:cTn id="65" dur="500" fill="hold"/>
                                        <p:tgtEl>
                                          <p:spTgt spid="43574">
                                            <p:txEl>
                                              <p:pRg st="0" end="0"/>
                                            </p:txEl>
                                          </p:spTgt>
                                        </p:tgtEl>
                                        <p:attrNameLst>
                                          <p:attrName>ppt_h</p:attrName>
                                        </p:attrNameLst>
                                      </p:cBhvr>
                                      <p:tavLst>
                                        <p:tav tm="0">
                                          <p:val>
                                            <p:fltVal val="0"/>
                                          </p:val>
                                        </p:tav>
                                        <p:tav tm="100000">
                                          <p:val>
                                            <p:strVal val="#ppt_h"/>
                                          </p:val>
                                        </p:tav>
                                      </p:tavLst>
                                    </p:anim>
                                    <p:animEffect transition="in" filter="fade">
                                      <p:cBhvr>
                                        <p:cTn id="66" dur="500"/>
                                        <p:tgtEl>
                                          <p:spTgt spid="43574">
                                            <p:txEl>
                                              <p:pRg st="0" end="0"/>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1" fill="hold" nodeType="clickEffect">
                                  <p:stCondLst>
                                    <p:cond delay="0"/>
                                  </p:stCondLst>
                                  <p:childTnLst>
                                    <p:set>
                                      <p:cBhvr>
                                        <p:cTn id="70" dur="1" fill="hold">
                                          <p:stCondLst>
                                            <p:cond delay="0"/>
                                          </p:stCondLst>
                                        </p:cTn>
                                        <p:tgtEl>
                                          <p:spTgt spid="43574">
                                            <p:txEl>
                                              <p:pRg st="1" end="1"/>
                                            </p:txEl>
                                          </p:spTgt>
                                        </p:tgtEl>
                                        <p:attrNameLst>
                                          <p:attrName>style.visibility</p:attrName>
                                        </p:attrNameLst>
                                      </p:cBhvr>
                                      <p:to>
                                        <p:strVal val="visible"/>
                                      </p:to>
                                    </p:set>
                                    <p:animEffect transition="in" filter="wipe(up)">
                                      <p:cBhvr>
                                        <p:cTn id="71" dur="500"/>
                                        <p:tgtEl>
                                          <p:spTgt spid="43574">
                                            <p:txEl>
                                              <p:pRg st="1" end="1"/>
                                            </p:txEl>
                                          </p:spTgt>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1" fill="hold" nodeType="clickEffect">
                                  <p:stCondLst>
                                    <p:cond delay="0"/>
                                  </p:stCondLst>
                                  <p:childTnLst>
                                    <p:set>
                                      <p:cBhvr>
                                        <p:cTn id="75" dur="1" fill="hold">
                                          <p:stCondLst>
                                            <p:cond delay="0"/>
                                          </p:stCondLst>
                                        </p:cTn>
                                        <p:tgtEl>
                                          <p:spTgt spid="43574">
                                            <p:txEl>
                                              <p:pRg st="2" end="2"/>
                                            </p:txEl>
                                          </p:spTgt>
                                        </p:tgtEl>
                                        <p:attrNameLst>
                                          <p:attrName>style.visibility</p:attrName>
                                        </p:attrNameLst>
                                      </p:cBhvr>
                                      <p:to>
                                        <p:strVal val="visible"/>
                                      </p:to>
                                    </p:set>
                                    <p:animEffect transition="in" filter="wipe(up)">
                                      <p:cBhvr>
                                        <p:cTn id="76" dur="500"/>
                                        <p:tgtEl>
                                          <p:spTgt spid="43574">
                                            <p:txEl>
                                              <p:pRg st="2" end="2"/>
                                            </p:txEl>
                                          </p:spTgt>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1" fill="hold" nodeType="clickEffect">
                                  <p:stCondLst>
                                    <p:cond delay="0"/>
                                  </p:stCondLst>
                                  <p:childTnLst>
                                    <p:set>
                                      <p:cBhvr>
                                        <p:cTn id="80" dur="1" fill="hold">
                                          <p:stCondLst>
                                            <p:cond delay="0"/>
                                          </p:stCondLst>
                                        </p:cTn>
                                        <p:tgtEl>
                                          <p:spTgt spid="43574">
                                            <p:txEl>
                                              <p:pRg st="3" end="3"/>
                                            </p:txEl>
                                          </p:spTgt>
                                        </p:tgtEl>
                                        <p:attrNameLst>
                                          <p:attrName>style.visibility</p:attrName>
                                        </p:attrNameLst>
                                      </p:cBhvr>
                                      <p:to>
                                        <p:strVal val="visible"/>
                                      </p:to>
                                    </p:set>
                                    <p:animEffect transition="in" filter="wipe(up)">
                                      <p:cBhvr>
                                        <p:cTn id="81" dur="500"/>
                                        <p:tgtEl>
                                          <p:spTgt spid="43574">
                                            <p:txEl>
                                              <p:pRg st="3" end="3"/>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1" fill="hold" nodeType="clickEffect">
                                  <p:stCondLst>
                                    <p:cond delay="0"/>
                                  </p:stCondLst>
                                  <p:childTnLst>
                                    <p:set>
                                      <p:cBhvr>
                                        <p:cTn id="85" dur="1" fill="hold">
                                          <p:stCondLst>
                                            <p:cond delay="0"/>
                                          </p:stCondLst>
                                        </p:cTn>
                                        <p:tgtEl>
                                          <p:spTgt spid="43574">
                                            <p:txEl>
                                              <p:pRg st="4" end="4"/>
                                            </p:txEl>
                                          </p:spTgt>
                                        </p:tgtEl>
                                        <p:attrNameLst>
                                          <p:attrName>style.visibility</p:attrName>
                                        </p:attrNameLst>
                                      </p:cBhvr>
                                      <p:to>
                                        <p:strVal val="visible"/>
                                      </p:to>
                                    </p:set>
                                    <p:animEffect transition="in" filter="wipe(up)">
                                      <p:cBhvr>
                                        <p:cTn id="86" dur="500"/>
                                        <p:tgtEl>
                                          <p:spTgt spid="43574">
                                            <p:txEl>
                                              <p:pRg st="4" end="4"/>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1" fill="hold" nodeType="clickEffect">
                                  <p:stCondLst>
                                    <p:cond delay="0"/>
                                  </p:stCondLst>
                                  <p:childTnLst>
                                    <p:set>
                                      <p:cBhvr>
                                        <p:cTn id="90" dur="1" fill="hold">
                                          <p:stCondLst>
                                            <p:cond delay="0"/>
                                          </p:stCondLst>
                                        </p:cTn>
                                        <p:tgtEl>
                                          <p:spTgt spid="43576">
                                            <p:txEl>
                                              <p:pRg st="0" end="0"/>
                                            </p:txEl>
                                          </p:spTgt>
                                        </p:tgtEl>
                                        <p:attrNameLst>
                                          <p:attrName>style.visibility</p:attrName>
                                        </p:attrNameLst>
                                      </p:cBhvr>
                                      <p:to>
                                        <p:strVal val="visible"/>
                                      </p:to>
                                    </p:set>
                                    <p:animEffect transition="in" filter="wipe(up)">
                                      <p:cBhvr>
                                        <p:cTn id="91" dur="500"/>
                                        <p:tgtEl>
                                          <p:spTgt spid="43576">
                                            <p:txEl>
                                              <p:pRg st="0" end="0"/>
                                            </p:txEl>
                                          </p:spTgt>
                                        </p:tgtEl>
                                      </p:cBhvr>
                                    </p:animEffect>
                                  </p:childTnLst>
                                </p:cTn>
                              </p:par>
                              <p:par>
                                <p:cTn id="92" presetID="22" presetClass="entr" presetSubtype="1" fill="hold" nodeType="withEffect">
                                  <p:stCondLst>
                                    <p:cond delay="0"/>
                                  </p:stCondLst>
                                  <p:childTnLst>
                                    <p:set>
                                      <p:cBhvr>
                                        <p:cTn id="93" dur="1" fill="hold">
                                          <p:stCondLst>
                                            <p:cond delay="0"/>
                                          </p:stCondLst>
                                        </p:cTn>
                                        <p:tgtEl>
                                          <p:spTgt spid="43576">
                                            <p:txEl>
                                              <p:pRg st="1" end="1"/>
                                            </p:txEl>
                                          </p:spTgt>
                                        </p:tgtEl>
                                        <p:attrNameLst>
                                          <p:attrName>style.visibility</p:attrName>
                                        </p:attrNameLst>
                                      </p:cBhvr>
                                      <p:to>
                                        <p:strVal val="visible"/>
                                      </p:to>
                                    </p:set>
                                    <p:animEffect transition="in" filter="wipe(up)">
                                      <p:cBhvr>
                                        <p:cTn id="94" dur="500"/>
                                        <p:tgtEl>
                                          <p:spTgt spid="43576">
                                            <p:txEl>
                                              <p:pRg st="1" end="1"/>
                                            </p:txEl>
                                          </p:spTgt>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nodeType="clickEffect">
                                  <p:stCondLst>
                                    <p:cond delay="0"/>
                                  </p:stCondLst>
                                  <p:childTnLst>
                                    <p:set>
                                      <p:cBhvr>
                                        <p:cTn id="98" dur="1" fill="hold">
                                          <p:stCondLst>
                                            <p:cond delay="0"/>
                                          </p:stCondLst>
                                        </p:cTn>
                                        <p:tgtEl>
                                          <p:spTgt spid="43576">
                                            <p:txEl>
                                              <p:pRg st="2" end="2"/>
                                            </p:txEl>
                                          </p:spTgt>
                                        </p:tgtEl>
                                        <p:attrNameLst>
                                          <p:attrName>style.visibility</p:attrName>
                                        </p:attrNameLst>
                                      </p:cBhvr>
                                      <p:to>
                                        <p:strVal val="visible"/>
                                      </p:to>
                                    </p:set>
                                    <p:animEffect transition="in" filter="wipe(up)">
                                      <p:cBhvr>
                                        <p:cTn id="99" dur="500"/>
                                        <p:tgtEl>
                                          <p:spTgt spid="43576">
                                            <p:txEl>
                                              <p:pRg st="2" end="2"/>
                                            </p:txEl>
                                          </p:spTgt>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1" fill="hold" nodeType="clickEffect">
                                  <p:stCondLst>
                                    <p:cond delay="0"/>
                                  </p:stCondLst>
                                  <p:childTnLst>
                                    <p:set>
                                      <p:cBhvr>
                                        <p:cTn id="103" dur="1" fill="hold">
                                          <p:stCondLst>
                                            <p:cond delay="0"/>
                                          </p:stCondLst>
                                        </p:cTn>
                                        <p:tgtEl>
                                          <p:spTgt spid="43576">
                                            <p:txEl>
                                              <p:pRg st="3" end="3"/>
                                            </p:txEl>
                                          </p:spTgt>
                                        </p:tgtEl>
                                        <p:attrNameLst>
                                          <p:attrName>style.visibility</p:attrName>
                                        </p:attrNameLst>
                                      </p:cBhvr>
                                      <p:to>
                                        <p:strVal val="visible"/>
                                      </p:to>
                                    </p:set>
                                    <p:animEffect transition="in" filter="wipe(up)">
                                      <p:cBhvr>
                                        <p:cTn id="104" dur="500"/>
                                        <p:tgtEl>
                                          <p:spTgt spid="43576">
                                            <p:txEl>
                                              <p:pRg st="3" end="3"/>
                                            </p:txEl>
                                          </p:spTgt>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2" presetClass="entr" presetSubtype="1" fill="hold" nodeType="clickEffect">
                                  <p:stCondLst>
                                    <p:cond delay="0"/>
                                  </p:stCondLst>
                                  <p:childTnLst>
                                    <p:set>
                                      <p:cBhvr>
                                        <p:cTn id="108" dur="1" fill="hold">
                                          <p:stCondLst>
                                            <p:cond delay="0"/>
                                          </p:stCondLst>
                                        </p:cTn>
                                        <p:tgtEl>
                                          <p:spTgt spid="43576">
                                            <p:txEl>
                                              <p:pRg st="4" end="4"/>
                                            </p:txEl>
                                          </p:spTgt>
                                        </p:tgtEl>
                                        <p:attrNameLst>
                                          <p:attrName>style.visibility</p:attrName>
                                        </p:attrNameLst>
                                      </p:cBhvr>
                                      <p:to>
                                        <p:strVal val="visible"/>
                                      </p:to>
                                    </p:set>
                                    <p:animEffect transition="in" filter="wipe(up)">
                                      <p:cBhvr>
                                        <p:cTn id="109" dur="500"/>
                                        <p:tgtEl>
                                          <p:spTgt spid="43576">
                                            <p:txEl>
                                              <p:pRg st="4" end="4"/>
                                            </p:txEl>
                                          </p:spTgt>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53" presetClass="entr" presetSubtype="0" fill="hold" nodeType="clickEffect">
                                  <p:stCondLst>
                                    <p:cond delay="0"/>
                                  </p:stCondLst>
                                  <p:childTnLst>
                                    <p:set>
                                      <p:cBhvr>
                                        <p:cTn id="113" dur="1" fill="hold">
                                          <p:stCondLst>
                                            <p:cond delay="0"/>
                                          </p:stCondLst>
                                        </p:cTn>
                                        <p:tgtEl>
                                          <p:spTgt spid="43577">
                                            <p:txEl>
                                              <p:pRg st="0" end="0"/>
                                            </p:txEl>
                                          </p:spTgt>
                                        </p:tgtEl>
                                        <p:attrNameLst>
                                          <p:attrName>style.visibility</p:attrName>
                                        </p:attrNameLst>
                                      </p:cBhvr>
                                      <p:to>
                                        <p:strVal val="visible"/>
                                      </p:to>
                                    </p:set>
                                    <p:anim calcmode="lin" valueType="num">
                                      <p:cBhvr>
                                        <p:cTn id="114" dur="500" fill="hold"/>
                                        <p:tgtEl>
                                          <p:spTgt spid="43577">
                                            <p:txEl>
                                              <p:pRg st="0" end="0"/>
                                            </p:txEl>
                                          </p:spTgt>
                                        </p:tgtEl>
                                        <p:attrNameLst>
                                          <p:attrName>ppt_w</p:attrName>
                                        </p:attrNameLst>
                                      </p:cBhvr>
                                      <p:tavLst>
                                        <p:tav tm="0">
                                          <p:val>
                                            <p:fltVal val="0"/>
                                          </p:val>
                                        </p:tav>
                                        <p:tav tm="100000">
                                          <p:val>
                                            <p:strVal val="#ppt_w"/>
                                          </p:val>
                                        </p:tav>
                                      </p:tavLst>
                                    </p:anim>
                                    <p:anim calcmode="lin" valueType="num">
                                      <p:cBhvr>
                                        <p:cTn id="115" dur="500" fill="hold"/>
                                        <p:tgtEl>
                                          <p:spTgt spid="43577">
                                            <p:txEl>
                                              <p:pRg st="0" end="0"/>
                                            </p:txEl>
                                          </p:spTgt>
                                        </p:tgtEl>
                                        <p:attrNameLst>
                                          <p:attrName>ppt_h</p:attrName>
                                        </p:attrNameLst>
                                      </p:cBhvr>
                                      <p:tavLst>
                                        <p:tav tm="0">
                                          <p:val>
                                            <p:fltVal val="0"/>
                                          </p:val>
                                        </p:tav>
                                        <p:tav tm="100000">
                                          <p:val>
                                            <p:strVal val="#ppt_h"/>
                                          </p:val>
                                        </p:tav>
                                      </p:tavLst>
                                    </p:anim>
                                    <p:animEffect transition="in" filter="fade">
                                      <p:cBhvr>
                                        <p:cTn id="116" dur="500"/>
                                        <p:tgtEl>
                                          <p:spTgt spid="43577">
                                            <p:txEl>
                                              <p:pRg st="0" end="0"/>
                                            </p:txEl>
                                          </p:spTgt>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17" presetClass="entr" presetSubtype="8" fill="hold" nodeType="clickEffect">
                                  <p:stCondLst>
                                    <p:cond delay="0"/>
                                  </p:stCondLst>
                                  <p:childTnLst>
                                    <p:set>
                                      <p:cBhvr>
                                        <p:cTn id="120" dur="1" fill="hold">
                                          <p:stCondLst>
                                            <p:cond delay="0"/>
                                          </p:stCondLst>
                                        </p:cTn>
                                        <p:tgtEl>
                                          <p:spTgt spid="43577">
                                            <p:txEl>
                                              <p:pRg st="1" end="1"/>
                                            </p:txEl>
                                          </p:spTgt>
                                        </p:tgtEl>
                                        <p:attrNameLst>
                                          <p:attrName>style.visibility</p:attrName>
                                        </p:attrNameLst>
                                      </p:cBhvr>
                                      <p:to>
                                        <p:strVal val="visible"/>
                                      </p:to>
                                    </p:set>
                                    <p:anim calcmode="lin" valueType="num">
                                      <p:cBhvr>
                                        <p:cTn id="121" dur="500" fill="hold"/>
                                        <p:tgtEl>
                                          <p:spTgt spid="43577">
                                            <p:txEl>
                                              <p:pRg st="1" end="1"/>
                                            </p:txEl>
                                          </p:spTgt>
                                        </p:tgtEl>
                                        <p:attrNameLst>
                                          <p:attrName>ppt_x</p:attrName>
                                        </p:attrNameLst>
                                      </p:cBhvr>
                                      <p:tavLst>
                                        <p:tav tm="0">
                                          <p:val>
                                            <p:strVal val="#ppt_x-#ppt_w/2"/>
                                          </p:val>
                                        </p:tav>
                                        <p:tav tm="100000">
                                          <p:val>
                                            <p:strVal val="#ppt_x"/>
                                          </p:val>
                                        </p:tav>
                                      </p:tavLst>
                                    </p:anim>
                                    <p:anim calcmode="lin" valueType="num">
                                      <p:cBhvr>
                                        <p:cTn id="122" dur="500" fill="hold"/>
                                        <p:tgtEl>
                                          <p:spTgt spid="43577">
                                            <p:txEl>
                                              <p:pRg st="1" end="1"/>
                                            </p:txEl>
                                          </p:spTgt>
                                        </p:tgtEl>
                                        <p:attrNameLst>
                                          <p:attrName>ppt_y</p:attrName>
                                        </p:attrNameLst>
                                      </p:cBhvr>
                                      <p:tavLst>
                                        <p:tav tm="0">
                                          <p:val>
                                            <p:strVal val="#ppt_y"/>
                                          </p:val>
                                        </p:tav>
                                        <p:tav tm="100000">
                                          <p:val>
                                            <p:strVal val="#ppt_y"/>
                                          </p:val>
                                        </p:tav>
                                      </p:tavLst>
                                    </p:anim>
                                    <p:anim calcmode="lin" valueType="num">
                                      <p:cBhvr>
                                        <p:cTn id="123" dur="500" fill="hold"/>
                                        <p:tgtEl>
                                          <p:spTgt spid="43577">
                                            <p:txEl>
                                              <p:pRg st="1" end="1"/>
                                            </p:txEl>
                                          </p:spTgt>
                                        </p:tgtEl>
                                        <p:attrNameLst>
                                          <p:attrName>ppt_w</p:attrName>
                                        </p:attrNameLst>
                                      </p:cBhvr>
                                      <p:tavLst>
                                        <p:tav tm="0">
                                          <p:val>
                                            <p:fltVal val="0"/>
                                          </p:val>
                                        </p:tav>
                                        <p:tav tm="100000">
                                          <p:val>
                                            <p:strVal val="#ppt_w"/>
                                          </p:val>
                                        </p:tav>
                                      </p:tavLst>
                                    </p:anim>
                                    <p:anim calcmode="lin" valueType="num">
                                      <p:cBhvr>
                                        <p:cTn id="124" dur="500" fill="hold"/>
                                        <p:tgtEl>
                                          <p:spTgt spid="4357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25" fill="hold" nodeType="clickPar">
                      <p:stCondLst>
                        <p:cond delay="indefinite"/>
                      </p:stCondLst>
                      <p:childTnLst>
                        <p:par>
                          <p:cTn id="126" fill="hold" nodeType="withGroup">
                            <p:stCondLst>
                              <p:cond delay="0"/>
                            </p:stCondLst>
                            <p:childTnLst>
                              <p:par>
                                <p:cTn id="127" presetID="9" presetClass="entr" presetSubtype="0" fill="hold" nodeType="clickEffect">
                                  <p:stCondLst>
                                    <p:cond delay="0"/>
                                  </p:stCondLst>
                                  <p:childTnLst>
                                    <p:set>
                                      <p:cBhvr>
                                        <p:cTn id="128" dur="1" fill="hold">
                                          <p:stCondLst>
                                            <p:cond delay="0"/>
                                          </p:stCondLst>
                                        </p:cTn>
                                        <p:tgtEl>
                                          <p:spTgt spid="43577">
                                            <p:txEl>
                                              <p:pRg st="2" end="2"/>
                                            </p:txEl>
                                          </p:spTgt>
                                        </p:tgtEl>
                                        <p:attrNameLst>
                                          <p:attrName>style.visibility</p:attrName>
                                        </p:attrNameLst>
                                      </p:cBhvr>
                                      <p:to>
                                        <p:strVal val="visible"/>
                                      </p:to>
                                    </p:set>
                                    <p:animEffect transition="in" filter="dissolve">
                                      <p:cBhvr>
                                        <p:cTn id="129" dur="500"/>
                                        <p:tgtEl>
                                          <p:spTgt spid="4357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P spid="43013" grpId="0"/>
      <p:bldP spid="4357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a:extLst>
              <a:ext uri="{FF2B5EF4-FFF2-40B4-BE49-F238E27FC236}">
                <a16:creationId xmlns:a16="http://schemas.microsoft.com/office/drawing/2014/main" id="{0903E01D-2036-2989-FF65-488F93730507}"/>
              </a:ext>
            </a:extLst>
          </p:cNvPr>
          <p:cNvSpPr txBox="1">
            <a:spLocks noChangeArrowheads="1"/>
          </p:cNvSpPr>
          <p:nvPr/>
        </p:nvSpPr>
        <p:spPr bwMode="auto">
          <a:xfrm>
            <a:off x="762000" y="136525"/>
            <a:ext cx="3124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6600FF"/>
                </a:solidFill>
              </a:rPr>
              <a:t>Step - up Transformer:</a:t>
            </a:r>
          </a:p>
        </p:txBody>
      </p:sp>
      <p:sp>
        <p:nvSpPr>
          <p:cNvPr id="47293" name="Text Box 189">
            <a:extLst>
              <a:ext uri="{FF2B5EF4-FFF2-40B4-BE49-F238E27FC236}">
                <a16:creationId xmlns:a16="http://schemas.microsoft.com/office/drawing/2014/main" id="{45E78947-33C7-67D7-B750-E7B7ACB339D0}"/>
              </a:ext>
            </a:extLst>
          </p:cNvPr>
          <p:cNvSpPr txBox="1">
            <a:spLocks noChangeArrowheads="1"/>
          </p:cNvSpPr>
          <p:nvPr/>
        </p:nvSpPr>
        <p:spPr bwMode="auto">
          <a:xfrm>
            <a:off x="5410200" y="136525"/>
            <a:ext cx="3429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CC00FF"/>
                </a:solidFill>
              </a:rPr>
              <a:t>Step - down Transformer:</a:t>
            </a:r>
          </a:p>
        </p:txBody>
      </p:sp>
      <p:grpSp>
        <p:nvGrpSpPr>
          <p:cNvPr id="47439" name="Group 335">
            <a:extLst>
              <a:ext uri="{FF2B5EF4-FFF2-40B4-BE49-F238E27FC236}">
                <a16:creationId xmlns:a16="http://schemas.microsoft.com/office/drawing/2014/main" id="{4B1BD3A4-BE2C-C2A1-47CE-43FF66FD629E}"/>
              </a:ext>
            </a:extLst>
          </p:cNvPr>
          <p:cNvGrpSpPr>
            <a:grpSpLocks/>
          </p:cNvGrpSpPr>
          <p:nvPr/>
        </p:nvGrpSpPr>
        <p:grpSpPr bwMode="auto">
          <a:xfrm>
            <a:off x="288925" y="609600"/>
            <a:ext cx="4130675" cy="1981200"/>
            <a:chOff x="182" y="384"/>
            <a:chExt cx="2602" cy="1248"/>
          </a:xfrm>
        </p:grpSpPr>
        <p:grpSp>
          <p:nvGrpSpPr>
            <p:cNvPr id="38027" name="Group 97">
              <a:extLst>
                <a:ext uri="{FF2B5EF4-FFF2-40B4-BE49-F238E27FC236}">
                  <a16:creationId xmlns:a16="http://schemas.microsoft.com/office/drawing/2014/main" id="{6C13A1B0-A32D-1831-625C-A1A66CB62CF7}"/>
                </a:ext>
              </a:extLst>
            </p:cNvPr>
            <p:cNvGrpSpPr>
              <a:grpSpLocks/>
            </p:cNvGrpSpPr>
            <p:nvPr/>
          </p:nvGrpSpPr>
          <p:grpSpPr bwMode="auto">
            <a:xfrm flipH="1">
              <a:off x="278" y="384"/>
              <a:ext cx="2026" cy="1248"/>
              <a:chOff x="3590" y="528"/>
              <a:chExt cx="2026" cy="1248"/>
            </a:xfrm>
          </p:grpSpPr>
          <p:sp>
            <p:nvSpPr>
              <p:cNvPr id="38068" name="Line 98">
                <a:extLst>
                  <a:ext uri="{FF2B5EF4-FFF2-40B4-BE49-F238E27FC236}">
                    <a16:creationId xmlns:a16="http://schemas.microsoft.com/office/drawing/2014/main" id="{1356EBE3-2574-FA38-64AB-6392550BDC19}"/>
                  </a:ext>
                </a:extLst>
              </p:cNvPr>
              <p:cNvSpPr>
                <a:spLocks noChangeShapeType="1"/>
              </p:cNvSpPr>
              <p:nvPr/>
            </p:nvSpPr>
            <p:spPr bwMode="auto">
              <a:xfrm flipH="1">
                <a:off x="4896" y="1344"/>
                <a:ext cx="720"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69" name="AutoShape 99">
                <a:extLst>
                  <a:ext uri="{FF2B5EF4-FFF2-40B4-BE49-F238E27FC236}">
                    <a16:creationId xmlns:a16="http://schemas.microsoft.com/office/drawing/2014/main" id="{47930896-4772-3F1E-8685-291239EB3E4F}"/>
                  </a:ext>
                </a:extLst>
              </p:cNvPr>
              <p:cNvSpPr>
                <a:spLocks noChangeArrowheads="1"/>
              </p:cNvSpPr>
              <p:nvPr/>
            </p:nvSpPr>
            <p:spPr bwMode="auto">
              <a:xfrm rot="16200000" flipV="1">
                <a:off x="4560" y="1104"/>
                <a:ext cx="1248" cy="96"/>
              </a:xfrm>
              <a:prstGeom prst="parallelogram">
                <a:avLst>
                  <a:gd name="adj" fmla="val 95815"/>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070" name="Rectangle 100">
                <a:extLst>
                  <a:ext uri="{FF2B5EF4-FFF2-40B4-BE49-F238E27FC236}">
                    <a16:creationId xmlns:a16="http://schemas.microsoft.com/office/drawing/2014/main" id="{752B46B1-8703-4CC7-D179-A5353EC7DB57}"/>
                  </a:ext>
                </a:extLst>
              </p:cNvPr>
              <p:cNvSpPr>
                <a:spLocks noChangeArrowheads="1"/>
              </p:cNvSpPr>
              <p:nvPr/>
            </p:nvSpPr>
            <p:spPr bwMode="auto">
              <a:xfrm>
                <a:off x="4272" y="1488"/>
                <a:ext cx="672" cy="96"/>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071" name="Rectangle 101">
                <a:extLst>
                  <a:ext uri="{FF2B5EF4-FFF2-40B4-BE49-F238E27FC236}">
                    <a16:creationId xmlns:a16="http://schemas.microsoft.com/office/drawing/2014/main" id="{49A4DE8B-57DA-6599-CB10-31A8B38935F6}"/>
                  </a:ext>
                </a:extLst>
              </p:cNvPr>
              <p:cNvSpPr>
                <a:spLocks noChangeArrowheads="1"/>
              </p:cNvSpPr>
              <p:nvPr/>
            </p:nvSpPr>
            <p:spPr bwMode="auto">
              <a:xfrm>
                <a:off x="4176" y="816"/>
                <a:ext cx="96" cy="768"/>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072" name="AutoShape 102">
                <a:extLst>
                  <a:ext uri="{FF2B5EF4-FFF2-40B4-BE49-F238E27FC236}">
                    <a16:creationId xmlns:a16="http://schemas.microsoft.com/office/drawing/2014/main" id="{7C6FD36D-0318-18A9-7E86-9F4AF85741A2}"/>
                  </a:ext>
                </a:extLst>
              </p:cNvPr>
              <p:cNvSpPr>
                <a:spLocks noChangeArrowheads="1"/>
              </p:cNvSpPr>
              <p:nvPr/>
            </p:nvSpPr>
            <p:spPr bwMode="auto">
              <a:xfrm>
                <a:off x="3984" y="528"/>
                <a:ext cx="1248" cy="96"/>
              </a:xfrm>
              <a:prstGeom prst="parallelogram">
                <a:avLst>
                  <a:gd name="adj" fmla="val 103819"/>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073" name="Line 103">
                <a:extLst>
                  <a:ext uri="{FF2B5EF4-FFF2-40B4-BE49-F238E27FC236}">
                    <a16:creationId xmlns:a16="http://schemas.microsoft.com/office/drawing/2014/main" id="{CB6D1FB9-2998-5351-3C06-BB10526C67B2}"/>
                  </a:ext>
                </a:extLst>
              </p:cNvPr>
              <p:cNvSpPr>
                <a:spLocks noChangeShapeType="1"/>
              </p:cNvSpPr>
              <p:nvPr/>
            </p:nvSpPr>
            <p:spPr bwMode="auto">
              <a:xfrm>
                <a:off x="3600" y="1488"/>
                <a:ext cx="576"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074" name="Group 104">
                <a:extLst>
                  <a:ext uri="{FF2B5EF4-FFF2-40B4-BE49-F238E27FC236}">
                    <a16:creationId xmlns:a16="http://schemas.microsoft.com/office/drawing/2014/main" id="{ED2DAF2C-A3A6-CF3A-CD55-68BE86BE086D}"/>
                  </a:ext>
                </a:extLst>
              </p:cNvPr>
              <p:cNvGrpSpPr>
                <a:grpSpLocks/>
              </p:cNvGrpSpPr>
              <p:nvPr/>
            </p:nvGrpSpPr>
            <p:grpSpPr bwMode="auto">
              <a:xfrm flipH="1" flipV="1">
                <a:off x="4224" y="816"/>
                <a:ext cx="720" cy="720"/>
                <a:chOff x="1536" y="1728"/>
                <a:chExt cx="1152" cy="1152"/>
              </a:xfrm>
            </p:grpSpPr>
            <p:sp>
              <p:nvSpPr>
                <p:cNvPr id="38157" name="Line 105">
                  <a:extLst>
                    <a:ext uri="{FF2B5EF4-FFF2-40B4-BE49-F238E27FC236}">
                      <a16:creationId xmlns:a16="http://schemas.microsoft.com/office/drawing/2014/main" id="{FB75F056-DD8C-A3A4-5331-3A5C3F32B637}"/>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158" name="Line 106">
                  <a:extLst>
                    <a:ext uri="{FF2B5EF4-FFF2-40B4-BE49-F238E27FC236}">
                      <a16:creationId xmlns:a16="http://schemas.microsoft.com/office/drawing/2014/main" id="{EF586FB3-176A-FC0A-F96A-459C098B1B01}"/>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75" name="Group 107">
                <a:extLst>
                  <a:ext uri="{FF2B5EF4-FFF2-40B4-BE49-F238E27FC236}">
                    <a16:creationId xmlns:a16="http://schemas.microsoft.com/office/drawing/2014/main" id="{62311C04-F18C-4A25-2457-92369A46409B}"/>
                  </a:ext>
                </a:extLst>
              </p:cNvPr>
              <p:cNvGrpSpPr>
                <a:grpSpLocks/>
              </p:cNvGrpSpPr>
              <p:nvPr/>
            </p:nvGrpSpPr>
            <p:grpSpPr bwMode="auto">
              <a:xfrm flipH="1" flipV="1">
                <a:off x="4272" y="768"/>
                <a:ext cx="720" cy="720"/>
                <a:chOff x="1536" y="1728"/>
                <a:chExt cx="1152" cy="1152"/>
              </a:xfrm>
            </p:grpSpPr>
            <p:sp>
              <p:nvSpPr>
                <p:cNvPr id="38155" name="Line 108">
                  <a:extLst>
                    <a:ext uri="{FF2B5EF4-FFF2-40B4-BE49-F238E27FC236}">
                      <a16:creationId xmlns:a16="http://schemas.microsoft.com/office/drawing/2014/main" id="{0E11FF1E-B7A2-B870-4F96-29B79DB3392D}"/>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156" name="Line 109">
                  <a:extLst>
                    <a:ext uri="{FF2B5EF4-FFF2-40B4-BE49-F238E27FC236}">
                      <a16:creationId xmlns:a16="http://schemas.microsoft.com/office/drawing/2014/main" id="{90B914DD-7985-0BA2-9BD0-93EB21AA4888}"/>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76" name="Group 110">
                <a:extLst>
                  <a:ext uri="{FF2B5EF4-FFF2-40B4-BE49-F238E27FC236}">
                    <a16:creationId xmlns:a16="http://schemas.microsoft.com/office/drawing/2014/main" id="{D812434A-D46B-D7F4-248D-71DA3B0E047D}"/>
                  </a:ext>
                </a:extLst>
              </p:cNvPr>
              <p:cNvGrpSpPr>
                <a:grpSpLocks/>
              </p:cNvGrpSpPr>
              <p:nvPr/>
            </p:nvGrpSpPr>
            <p:grpSpPr bwMode="auto">
              <a:xfrm>
                <a:off x="3984" y="624"/>
                <a:ext cx="1152" cy="1152"/>
                <a:chOff x="2688" y="1488"/>
                <a:chExt cx="1152" cy="1152"/>
              </a:xfrm>
            </p:grpSpPr>
            <p:sp>
              <p:nvSpPr>
                <p:cNvPr id="38151" name="Rectangle 111">
                  <a:extLst>
                    <a:ext uri="{FF2B5EF4-FFF2-40B4-BE49-F238E27FC236}">
                      <a16:creationId xmlns:a16="http://schemas.microsoft.com/office/drawing/2014/main" id="{C30F38F5-734F-CACA-4B70-05A9E9E5FAB8}"/>
                    </a:ext>
                  </a:extLst>
                </p:cNvPr>
                <p:cNvSpPr>
                  <a:spLocks noChangeArrowheads="1"/>
                </p:cNvSpPr>
                <p:nvPr/>
              </p:nvSpPr>
              <p:spPr bwMode="auto">
                <a:xfrm>
                  <a:off x="2688" y="1488"/>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152" name="Rectangle 112">
                  <a:extLst>
                    <a:ext uri="{FF2B5EF4-FFF2-40B4-BE49-F238E27FC236}">
                      <a16:creationId xmlns:a16="http://schemas.microsoft.com/office/drawing/2014/main" id="{16F8B3A8-7015-70F3-A64A-B3DD77019F75}"/>
                    </a:ext>
                  </a:extLst>
                </p:cNvPr>
                <p:cNvSpPr>
                  <a:spLocks noChangeArrowheads="1"/>
                </p:cNvSpPr>
                <p:nvPr/>
              </p:nvSpPr>
              <p:spPr bwMode="auto">
                <a:xfrm rot="5400000">
                  <a:off x="3072" y="206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153" name="Rectangle 113">
                  <a:extLst>
                    <a:ext uri="{FF2B5EF4-FFF2-40B4-BE49-F238E27FC236}">
                      <a16:creationId xmlns:a16="http://schemas.microsoft.com/office/drawing/2014/main" id="{2ABFF191-B97D-E1BD-CBD2-351BE38F4D11}"/>
                    </a:ext>
                  </a:extLst>
                </p:cNvPr>
                <p:cNvSpPr>
                  <a:spLocks noChangeArrowheads="1"/>
                </p:cNvSpPr>
                <p:nvPr/>
              </p:nvSpPr>
              <p:spPr bwMode="auto">
                <a:xfrm>
                  <a:off x="3648" y="1680"/>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154" name="Rectangle 114">
                  <a:extLst>
                    <a:ext uri="{FF2B5EF4-FFF2-40B4-BE49-F238E27FC236}">
                      <a16:creationId xmlns:a16="http://schemas.microsoft.com/office/drawing/2014/main" id="{1506A3FB-36F6-F2A8-0F86-61BB09ACC64A}"/>
                    </a:ext>
                  </a:extLst>
                </p:cNvPr>
                <p:cNvSpPr>
                  <a:spLocks noChangeArrowheads="1"/>
                </p:cNvSpPr>
                <p:nvPr/>
              </p:nvSpPr>
              <p:spPr bwMode="auto">
                <a:xfrm rot="5400000">
                  <a:off x="3264" y="110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8077" name="Line 115">
                <a:extLst>
                  <a:ext uri="{FF2B5EF4-FFF2-40B4-BE49-F238E27FC236}">
                    <a16:creationId xmlns:a16="http://schemas.microsoft.com/office/drawing/2014/main" id="{5AE5E8B3-C803-658D-7B58-4C6E9F4CFF38}"/>
                  </a:ext>
                </a:extLst>
              </p:cNvPr>
              <p:cNvSpPr>
                <a:spLocks noChangeShapeType="1"/>
              </p:cNvSpPr>
              <p:nvPr/>
            </p:nvSpPr>
            <p:spPr bwMode="auto">
              <a:xfrm flipV="1">
                <a:off x="3984" y="528"/>
                <a:ext cx="96" cy="96"/>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078" name="Group 116">
                <a:extLst>
                  <a:ext uri="{FF2B5EF4-FFF2-40B4-BE49-F238E27FC236}">
                    <a16:creationId xmlns:a16="http://schemas.microsoft.com/office/drawing/2014/main" id="{83E6A727-507A-73F4-A07B-A730359AD7DA}"/>
                  </a:ext>
                </a:extLst>
              </p:cNvPr>
              <p:cNvGrpSpPr>
                <a:grpSpLocks/>
              </p:cNvGrpSpPr>
              <p:nvPr/>
            </p:nvGrpSpPr>
            <p:grpSpPr bwMode="auto">
              <a:xfrm>
                <a:off x="4032" y="576"/>
                <a:ext cx="1152" cy="1152"/>
                <a:chOff x="1536" y="1728"/>
                <a:chExt cx="1152" cy="1152"/>
              </a:xfrm>
            </p:grpSpPr>
            <p:sp>
              <p:nvSpPr>
                <p:cNvPr id="38149" name="Line 117">
                  <a:extLst>
                    <a:ext uri="{FF2B5EF4-FFF2-40B4-BE49-F238E27FC236}">
                      <a16:creationId xmlns:a16="http://schemas.microsoft.com/office/drawing/2014/main" id="{BF97A816-89F5-C3BC-C445-FE3505A45C31}"/>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150" name="Line 118">
                  <a:extLst>
                    <a:ext uri="{FF2B5EF4-FFF2-40B4-BE49-F238E27FC236}">
                      <a16:creationId xmlns:a16="http://schemas.microsoft.com/office/drawing/2014/main" id="{37AC6D60-F40E-4B00-F02C-8AAF76AEE8D1}"/>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79" name="Group 119">
                <a:extLst>
                  <a:ext uri="{FF2B5EF4-FFF2-40B4-BE49-F238E27FC236}">
                    <a16:creationId xmlns:a16="http://schemas.microsoft.com/office/drawing/2014/main" id="{16F0A08E-E9DF-8A07-D4C4-4DD0F5361BB0}"/>
                  </a:ext>
                </a:extLst>
              </p:cNvPr>
              <p:cNvGrpSpPr>
                <a:grpSpLocks/>
              </p:cNvGrpSpPr>
              <p:nvPr/>
            </p:nvGrpSpPr>
            <p:grpSpPr bwMode="auto">
              <a:xfrm>
                <a:off x="4080" y="528"/>
                <a:ext cx="1152" cy="1152"/>
                <a:chOff x="1536" y="1728"/>
                <a:chExt cx="1152" cy="1152"/>
              </a:xfrm>
            </p:grpSpPr>
            <p:sp>
              <p:nvSpPr>
                <p:cNvPr id="38147" name="Line 120">
                  <a:extLst>
                    <a:ext uri="{FF2B5EF4-FFF2-40B4-BE49-F238E27FC236}">
                      <a16:creationId xmlns:a16="http://schemas.microsoft.com/office/drawing/2014/main" id="{64ED0AB1-AA29-DFA3-626E-03999F0F5F73}"/>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148" name="Line 121">
                  <a:extLst>
                    <a:ext uri="{FF2B5EF4-FFF2-40B4-BE49-F238E27FC236}">
                      <a16:creationId xmlns:a16="http://schemas.microsoft.com/office/drawing/2014/main" id="{E237AC5F-DAFF-0EFC-B1DD-93D61200248C}"/>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8080" name="Oval 122">
                <a:extLst>
                  <a:ext uri="{FF2B5EF4-FFF2-40B4-BE49-F238E27FC236}">
                    <a16:creationId xmlns:a16="http://schemas.microsoft.com/office/drawing/2014/main" id="{1E208633-4833-16D8-8A7E-15C8114F4A9B}"/>
                  </a:ext>
                </a:extLst>
              </p:cNvPr>
              <p:cNvSpPr>
                <a:spLocks noChangeArrowheads="1"/>
              </p:cNvSpPr>
              <p:nvPr/>
            </p:nvSpPr>
            <p:spPr bwMode="auto">
              <a:xfrm>
                <a:off x="4032" y="72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38081" name="Oval 123">
                <a:extLst>
                  <a:ext uri="{FF2B5EF4-FFF2-40B4-BE49-F238E27FC236}">
                    <a16:creationId xmlns:a16="http://schemas.microsoft.com/office/drawing/2014/main" id="{479B4CF9-02E1-FD67-66F3-0D2AE944D345}"/>
                  </a:ext>
                </a:extLst>
              </p:cNvPr>
              <p:cNvSpPr>
                <a:spLocks noChangeArrowheads="1"/>
              </p:cNvSpPr>
              <p:nvPr/>
            </p:nvSpPr>
            <p:spPr bwMode="auto">
              <a:xfrm>
                <a:off x="4032" y="168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082" name="Oval 124">
                <a:extLst>
                  <a:ext uri="{FF2B5EF4-FFF2-40B4-BE49-F238E27FC236}">
                    <a16:creationId xmlns:a16="http://schemas.microsoft.com/office/drawing/2014/main" id="{CE934CA6-26A2-AE97-A432-403241E0AD81}"/>
                  </a:ext>
                </a:extLst>
              </p:cNvPr>
              <p:cNvSpPr>
                <a:spLocks noChangeArrowheads="1"/>
              </p:cNvSpPr>
              <p:nvPr/>
            </p:nvSpPr>
            <p:spPr bwMode="auto">
              <a:xfrm>
                <a:off x="5040" y="72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083" name="Oval 125">
                <a:extLst>
                  <a:ext uri="{FF2B5EF4-FFF2-40B4-BE49-F238E27FC236}">
                    <a16:creationId xmlns:a16="http://schemas.microsoft.com/office/drawing/2014/main" id="{C5C3DE3D-20BF-9917-3C0F-77B9D073F5DC}"/>
                  </a:ext>
                </a:extLst>
              </p:cNvPr>
              <p:cNvSpPr>
                <a:spLocks noChangeArrowheads="1"/>
              </p:cNvSpPr>
              <p:nvPr/>
            </p:nvSpPr>
            <p:spPr bwMode="auto">
              <a:xfrm>
                <a:off x="5040" y="168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8084" name="Group 126">
                <a:extLst>
                  <a:ext uri="{FF2B5EF4-FFF2-40B4-BE49-F238E27FC236}">
                    <a16:creationId xmlns:a16="http://schemas.microsoft.com/office/drawing/2014/main" id="{BEF62F03-D1E2-F314-9DA2-4BDFF92447AC}"/>
                  </a:ext>
                </a:extLst>
              </p:cNvPr>
              <p:cNvGrpSpPr>
                <a:grpSpLocks/>
              </p:cNvGrpSpPr>
              <p:nvPr/>
            </p:nvGrpSpPr>
            <p:grpSpPr bwMode="auto">
              <a:xfrm rot="5400000">
                <a:off x="4056" y="1224"/>
                <a:ext cx="144" cy="384"/>
                <a:chOff x="2832" y="3312"/>
                <a:chExt cx="192" cy="432"/>
              </a:xfrm>
            </p:grpSpPr>
            <p:sp>
              <p:nvSpPr>
                <p:cNvPr id="38140" name="Line 127">
                  <a:extLst>
                    <a:ext uri="{FF2B5EF4-FFF2-40B4-BE49-F238E27FC236}">
                      <a16:creationId xmlns:a16="http://schemas.microsoft.com/office/drawing/2014/main" id="{600FDED1-6C5F-A735-1248-12EA9EBB50D8}"/>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141" name="Group 128">
                  <a:extLst>
                    <a:ext uri="{FF2B5EF4-FFF2-40B4-BE49-F238E27FC236}">
                      <a16:creationId xmlns:a16="http://schemas.microsoft.com/office/drawing/2014/main" id="{A50BD51D-1CFB-82FB-C3BC-70228212D08A}"/>
                    </a:ext>
                  </a:extLst>
                </p:cNvPr>
                <p:cNvGrpSpPr>
                  <a:grpSpLocks/>
                </p:cNvGrpSpPr>
                <p:nvPr/>
              </p:nvGrpSpPr>
              <p:grpSpPr bwMode="auto">
                <a:xfrm>
                  <a:off x="2928" y="3312"/>
                  <a:ext cx="96" cy="96"/>
                  <a:chOff x="3168" y="3312"/>
                  <a:chExt cx="96" cy="96"/>
                </a:xfrm>
              </p:grpSpPr>
              <p:sp>
                <p:nvSpPr>
                  <p:cNvPr id="38145" name="Arc 129">
                    <a:extLst>
                      <a:ext uri="{FF2B5EF4-FFF2-40B4-BE49-F238E27FC236}">
                        <a16:creationId xmlns:a16="http://schemas.microsoft.com/office/drawing/2014/main" id="{BF5268C3-3C0A-3D68-4FCA-0EC3890DCE5A}"/>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46" name="Arc 130">
                    <a:extLst>
                      <a:ext uri="{FF2B5EF4-FFF2-40B4-BE49-F238E27FC236}">
                        <a16:creationId xmlns:a16="http://schemas.microsoft.com/office/drawing/2014/main" id="{119DA4D5-700E-5994-3089-7D830E4ABE20}"/>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8142" name="Group 131">
                  <a:extLst>
                    <a:ext uri="{FF2B5EF4-FFF2-40B4-BE49-F238E27FC236}">
                      <a16:creationId xmlns:a16="http://schemas.microsoft.com/office/drawing/2014/main" id="{8B3127C6-CB38-9729-87F1-1CFAC6AB03B8}"/>
                    </a:ext>
                  </a:extLst>
                </p:cNvPr>
                <p:cNvGrpSpPr>
                  <a:grpSpLocks/>
                </p:cNvGrpSpPr>
                <p:nvPr/>
              </p:nvGrpSpPr>
              <p:grpSpPr bwMode="auto">
                <a:xfrm flipH="1" flipV="1">
                  <a:off x="2832" y="3648"/>
                  <a:ext cx="96" cy="96"/>
                  <a:chOff x="3168" y="3312"/>
                  <a:chExt cx="96" cy="96"/>
                </a:xfrm>
              </p:grpSpPr>
              <p:sp>
                <p:nvSpPr>
                  <p:cNvPr id="38143" name="Arc 132">
                    <a:extLst>
                      <a:ext uri="{FF2B5EF4-FFF2-40B4-BE49-F238E27FC236}">
                        <a16:creationId xmlns:a16="http://schemas.microsoft.com/office/drawing/2014/main" id="{A085A641-A9B0-155E-CA7C-1EE6046A774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44" name="Arc 133">
                    <a:extLst>
                      <a:ext uri="{FF2B5EF4-FFF2-40B4-BE49-F238E27FC236}">
                        <a16:creationId xmlns:a16="http://schemas.microsoft.com/office/drawing/2014/main" id="{75BD3136-59BB-B988-1BE0-A1C64FD24B5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8085" name="Group 134">
                <a:extLst>
                  <a:ext uri="{FF2B5EF4-FFF2-40B4-BE49-F238E27FC236}">
                    <a16:creationId xmlns:a16="http://schemas.microsoft.com/office/drawing/2014/main" id="{671AA525-BD4E-ED67-7551-C24461A56378}"/>
                  </a:ext>
                </a:extLst>
              </p:cNvPr>
              <p:cNvGrpSpPr>
                <a:grpSpLocks/>
              </p:cNvGrpSpPr>
              <p:nvPr/>
            </p:nvGrpSpPr>
            <p:grpSpPr bwMode="auto">
              <a:xfrm rot="5400000">
                <a:off x="4056" y="1080"/>
                <a:ext cx="144" cy="384"/>
                <a:chOff x="2832" y="3312"/>
                <a:chExt cx="192" cy="432"/>
              </a:xfrm>
            </p:grpSpPr>
            <p:sp>
              <p:nvSpPr>
                <p:cNvPr id="38133" name="Line 135">
                  <a:extLst>
                    <a:ext uri="{FF2B5EF4-FFF2-40B4-BE49-F238E27FC236}">
                      <a16:creationId xmlns:a16="http://schemas.microsoft.com/office/drawing/2014/main" id="{49CC2880-A091-D7AD-6B29-6783F120213C}"/>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134" name="Group 136">
                  <a:extLst>
                    <a:ext uri="{FF2B5EF4-FFF2-40B4-BE49-F238E27FC236}">
                      <a16:creationId xmlns:a16="http://schemas.microsoft.com/office/drawing/2014/main" id="{1E9C9316-0944-CC6C-6421-96E342FE42DA}"/>
                    </a:ext>
                  </a:extLst>
                </p:cNvPr>
                <p:cNvGrpSpPr>
                  <a:grpSpLocks/>
                </p:cNvGrpSpPr>
                <p:nvPr/>
              </p:nvGrpSpPr>
              <p:grpSpPr bwMode="auto">
                <a:xfrm>
                  <a:off x="2928" y="3312"/>
                  <a:ext cx="96" cy="96"/>
                  <a:chOff x="3168" y="3312"/>
                  <a:chExt cx="96" cy="96"/>
                </a:xfrm>
              </p:grpSpPr>
              <p:sp>
                <p:nvSpPr>
                  <p:cNvPr id="38138" name="Arc 137">
                    <a:extLst>
                      <a:ext uri="{FF2B5EF4-FFF2-40B4-BE49-F238E27FC236}">
                        <a16:creationId xmlns:a16="http://schemas.microsoft.com/office/drawing/2014/main" id="{A1B35565-5582-511F-228D-5C0D017C566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39" name="Arc 138">
                    <a:extLst>
                      <a:ext uri="{FF2B5EF4-FFF2-40B4-BE49-F238E27FC236}">
                        <a16:creationId xmlns:a16="http://schemas.microsoft.com/office/drawing/2014/main" id="{498D5767-004E-4319-A360-949355C76E95}"/>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8135" name="Group 139">
                  <a:extLst>
                    <a:ext uri="{FF2B5EF4-FFF2-40B4-BE49-F238E27FC236}">
                      <a16:creationId xmlns:a16="http://schemas.microsoft.com/office/drawing/2014/main" id="{21B5027F-1190-3D08-C0DA-145F457B6E44}"/>
                    </a:ext>
                  </a:extLst>
                </p:cNvPr>
                <p:cNvGrpSpPr>
                  <a:grpSpLocks/>
                </p:cNvGrpSpPr>
                <p:nvPr/>
              </p:nvGrpSpPr>
              <p:grpSpPr bwMode="auto">
                <a:xfrm flipH="1" flipV="1">
                  <a:off x="2832" y="3648"/>
                  <a:ext cx="96" cy="96"/>
                  <a:chOff x="3168" y="3312"/>
                  <a:chExt cx="96" cy="96"/>
                </a:xfrm>
              </p:grpSpPr>
              <p:sp>
                <p:nvSpPr>
                  <p:cNvPr id="38136" name="Arc 140">
                    <a:extLst>
                      <a:ext uri="{FF2B5EF4-FFF2-40B4-BE49-F238E27FC236}">
                        <a16:creationId xmlns:a16="http://schemas.microsoft.com/office/drawing/2014/main" id="{37D955AC-4600-A9A6-6D6D-2CF1E5CFBD55}"/>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37" name="Arc 141">
                    <a:extLst>
                      <a:ext uri="{FF2B5EF4-FFF2-40B4-BE49-F238E27FC236}">
                        <a16:creationId xmlns:a16="http://schemas.microsoft.com/office/drawing/2014/main" id="{9E4CDAC2-BB77-E1F3-29CF-8E0B40A5AAE3}"/>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8086" name="Group 142">
                <a:extLst>
                  <a:ext uri="{FF2B5EF4-FFF2-40B4-BE49-F238E27FC236}">
                    <a16:creationId xmlns:a16="http://schemas.microsoft.com/office/drawing/2014/main" id="{E3E269A7-D0C3-64B7-A239-A334AEEC9A32}"/>
                  </a:ext>
                </a:extLst>
              </p:cNvPr>
              <p:cNvGrpSpPr>
                <a:grpSpLocks/>
              </p:cNvGrpSpPr>
              <p:nvPr/>
            </p:nvGrpSpPr>
            <p:grpSpPr bwMode="auto">
              <a:xfrm rot="5400000">
                <a:off x="4056" y="936"/>
                <a:ext cx="144" cy="384"/>
                <a:chOff x="2832" y="3312"/>
                <a:chExt cx="192" cy="432"/>
              </a:xfrm>
            </p:grpSpPr>
            <p:sp>
              <p:nvSpPr>
                <p:cNvPr id="38126" name="Line 143">
                  <a:extLst>
                    <a:ext uri="{FF2B5EF4-FFF2-40B4-BE49-F238E27FC236}">
                      <a16:creationId xmlns:a16="http://schemas.microsoft.com/office/drawing/2014/main" id="{82B50170-6BC3-EC33-111E-A7B7B8E084F1}"/>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127" name="Group 144">
                  <a:extLst>
                    <a:ext uri="{FF2B5EF4-FFF2-40B4-BE49-F238E27FC236}">
                      <a16:creationId xmlns:a16="http://schemas.microsoft.com/office/drawing/2014/main" id="{5FA8631E-03FF-8305-4272-582AF76AF49A}"/>
                    </a:ext>
                  </a:extLst>
                </p:cNvPr>
                <p:cNvGrpSpPr>
                  <a:grpSpLocks/>
                </p:cNvGrpSpPr>
                <p:nvPr/>
              </p:nvGrpSpPr>
              <p:grpSpPr bwMode="auto">
                <a:xfrm>
                  <a:off x="2928" y="3312"/>
                  <a:ext cx="96" cy="96"/>
                  <a:chOff x="3168" y="3312"/>
                  <a:chExt cx="96" cy="96"/>
                </a:xfrm>
              </p:grpSpPr>
              <p:sp>
                <p:nvSpPr>
                  <p:cNvPr id="38131" name="Arc 145">
                    <a:extLst>
                      <a:ext uri="{FF2B5EF4-FFF2-40B4-BE49-F238E27FC236}">
                        <a16:creationId xmlns:a16="http://schemas.microsoft.com/office/drawing/2014/main" id="{2819929D-D3E9-E8DE-9200-80BBC5F599EA}"/>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32" name="Arc 146">
                    <a:extLst>
                      <a:ext uri="{FF2B5EF4-FFF2-40B4-BE49-F238E27FC236}">
                        <a16:creationId xmlns:a16="http://schemas.microsoft.com/office/drawing/2014/main" id="{D09C1BF7-5378-E305-3F24-9D606B9B50F0}"/>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8128" name="Group 147">
                  <a:extLst>
                    <a:ext uri="{FF2B5EF4-FFF2-40B4-BE49-F238E27FC236}">
                      <a16:creationId xmlns:a16="http://schemas.microsoft.com/office/drawing/2014/main" id="{83F75FE6-96C7-12DB-2240-3AADBB26886B}"/>
                    </a:ext>
                  </a:extLst>
                </p:cNvPr>
                <p:cNvGrpSpPr>
                  <a:grpSpLocks/>
                </p:cNvGrpSpPr>
                <p:nvPr/>
              </p:nvGrpSpPr>
              <p:grpSpPr bwMode="auto">
                <a:xfrm flipH="1" flipV="1">
                  <a:off x="2832" y="3648"/>
                  <a:ext cx="96" cy="96"/>
                  <a:chOff x="3168" y="3312"/>
                  <a:chExt cx="96" cy="96"/>
                </a:xfrm>
              </p:grpSpPr>
              <p:sp>
                <p:nvSpPr>
                  <p:cNvPr id="38129" name="Arc 148">
                    <a:extLst>
                      <a:ext uri="{FF2B5EF4-FFF2-40B4-BE49-F238E27FC236}">
                        <a16:creationId xmlns:a16="http://schemas.microsoft.com/office/drawing/2014/main" id="{E0441650-2BDC-3403-A605-35D749E8CBA8}"/>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30" name="Arc 149">
                    <a:extLst>
                      <a:ext uri="{FF2B5EF4-FFF2-40B4-BE49-F238E27FC236}">
                        <a16:creationId xmlns:a16="http://schemas.microsoft.com/office/drawing/2014/main" id="{71100765-1E91-DC90-B154-66DA3C1579A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8087" name="Group 150">
                <a:extLst>
                  <a:ext uri="{FF2B5EF4-FFF2-40B4-BE49-F238E27FC236}">
                    <a16:creationId xmlns:a16="http://schemas.microsoft.com/office/drawing/2014/main" id="{EE77A30B-4CE8-FAB1-48CD-DDA1214E15E0}"/>
                  </a:ext>
                </a:extLst>
              </p:cNvPr>
              <p:cNvGrpSpPr>
                <a:grpSpLocks/>
              </p:cNvGrpSpPr>
              <p:nvPr/>
            </p:nvGrpSpPr>
            <p:grpSpPr bwMode="auto">
              <a:xfrm rot="5400000">
                <a:off x="4056" y="792"/>
                <a:ext cx="144" cy="384"/>
                <a:chOff x="2832" y="3312"/>
                <a:chExt cx="192" cy="432"/>
              </a:xfrm>
            </p:grpSpPr>
            <p:sp>
              <p:nvSpPr>
                <p:cNvPr id="38119" name="Line 151">
                  <a:extLst>
                    <a:ext uri="{FF2B5EF4-FFF2-40B4-BE49-F238E27FC236}">
                      <a16:creationId xmlns:a16="http://schemas.microsoft.com/office/drawing/2014/main" id="{85654837-5B02-DF49-4C50-C6E33E667657}"/>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120" name="Group 152">
                  <a:extLst>
                    <a:ext uri="{FF2B5EF4-FFF2-40B4-BE49-F238E27FC236}">
                      <a16:creationId xmlns:a16="http://schemas.microsoft.com/office/drawing/2014/main" id="{2A226B1F-FBD5-C585-7ADA-981BB04BFAFE}"/>
                    </a:ext>
                  </a:extLst>
                </p:cNvPr>
                <p:cNvGrpSpPr>
                  <a:grpSpLocks/>
                </p:cNvGrpSpPr>
                <p:nvPr/>
              </p:nvGrpSpPr>
              <p:grpSpPr bwMode="auto">
                <a:xfrm>
                  <a:off x="2928" y="3312"/>
                  <a:ext cx="96" cy="96"/>
                  <a:chOff x="3168" y="3312"/>
                  <a:chExt cx="96" cy="96"/>
                </a:xfrm>
              </p:grpSpPr>
              <p:sp>
                <p:nvSpPr>
                  <p:cNvPr id="38124" name="Arc 153">
                    <a:extLst>
                      <a:ext uri="{FF2B5EF4-FFF2-40B4-BE49-F238E27FC236}">
                        <a16:creationId xmlns:a16="http://schemas.microsoft.com/office/drawing/2014/main" id="{F8016C03-356D-4EAF-0642-88EF7029CF8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25" name="Arc 154">
                    <a:extLst>
                      <a:ext uri="{FF2B5EF4-FFF2-40B4-BE49-F238E27FC236}">
                        <a16:creationId xmlns:a16="http://schemas.microsoft.com/office/drawing/2014/main" id="{A1C0F483-943C-34F3-EC28-06F87C191E5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8121" name="Group 155">
                  <a:extLst>
                    <a:ext uri="{FF2B5EF4-FFF2-40B4-BE49-F238E27FC236}">
                      <a16:creationId xmlns:a16="http://schemas.microsoft.com/office/drawing/2014/main" id="{31BB2E73-0A4D-5E87-3C2A-EF186984511E}"/>
                    </a:ext>
                  </a:extLst>
                </p:cNvPr>
                <p:cNvGrpSpPr>
                  <a:grpSpLocks/>
                </p:cNvGrpSpPr>
                <p:nvPr/>
              </p:nvGrpSpPr>
              <p:grpSpPr bwMode="auto">
                <a:xfrm flipH="1" flipV="1">
                  <a:off x="2832" y="3648"/>
                  <a:ext cx="96" cy="96"/>
                  <a:chOff x="3168" y="3312"/>
                  <a:chExt cx="96" cy="96"/>
                </a:xfrm>
              </p:grpSpPr>
              <p:sp>
                <p:nvSpPr>
                  <p:cNvPr id="38122" name="Arc 156">
                    <a:extLst>
                      <a:ext uri="{FF2B5EF4-FFF2-40B4-BE49-F238E27FC236}">
                        <a16:creationId xmlns:a16="http://schemas.microsoft.com/office/drawing/2014/main" id="{8EEF9E6C-76FD-7E93-F2C4-2AB9245EA8A8}"/>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23" name="Arc 157">
                    <a:extLst>
                      <a:ext uri="{FF2B5EF4-FFF2-40B4-BE49-F238E27FC236}">
                        <a16:creationId xmlns:a16="http://schemas.microsoft.com/office/drawing/2014/main" id="{70F878E0-A12E-0418-38D7-F058B3240D4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8088" name="Group 158">
                <a:extLst>
                  <a:ext uri="{FF2B5EF4-FFF2-40B4-BE49-F238E27FC236}">
                    <a16:creationId xmlns:a16="http://schemas.microsoft.com/office/drawing/2014/main" id="{70959AA9-F89F-E43F-E3D8-643ADE5CA4EB}"/>
                  </a:ext>
                </a:extLst>
              </p:cNvPr>
              <p:cNvGrpSpPr>
                <a:grpSpLocks/>
              </p:cNvGrpSpPr>
              <p:nvPr/>
            </p:nvGrpSpPr>
            <p:grpSpPr bwMode="auto">
              <a:xfrm>
                <a:off x="3590" y="840"/>
                <a:ext cx="730" cy="72"/>
                <a:chOff x="2016" y="1680"/>
                <a:chExt cx="730" cy="72"/>
              </a:xfrm>
            </p:grpSpPr>
            <p:grpSp>
              <p:nvGrpSpPr>
                <p:cNvPr id="38113" name="Group 159">
                  <a:extLst>
                    <a:ext uri="{FF2B5EF4-FFF2-40B4-BE49-F238E27FC236}">
                      <a16:creationId xmlns:a16="http://schemas.microsoft.com/office/drawing/2014/main" id="{12F3D7FF-9EDD-AD42-658F-B3BCD6C9F016}"/>
                    </a:ext>
                  </a:extLst>
                </p:cNvPr>
                <p:cNvGrpSpPr>
                  <a:grpSpLocks/>
                </p:cNvGrpSpPr>
                <p:nvPr/>
              </p:nvGrpSpPr>
              <p:grpSpPr bwMode="auto">
                <a:xfrm>
                  <a:off x="2448" y="1680"/>
                  <a:ext cx="298" cy="72"/>
                  <a:chOff x="2533" y="1656"/>
                  <a:chExt cx="298" cy="72"/>
                </a:xfrm>
              </p:grpSpPr>
              <p:sp>
                <p:nvSpPr>
                  <p:cNvPr id="38115" name="Line 160">
                    <a:extLst>
                      <a:ext uri="{FF2B5EF4-FFF2-40B4-BE49-F238E27FC236}">
                        <a16:creationId xmlns:a16="http://schemas.microsoft.com/office/drawing/2014/main" id="{9704F9C7-73DD-7E4B-56B9-99AA36DA9783}"/>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116" name="Group 161">
                    <a:extLst>
                      <a:ext uri="{FF2B5EF4-FFF2-40B4-BE49-F238E27FC236}">
                        <a16:creationId xmlns:a16="http://schemas.microsoft.com/office/drawing/2014/main" id="{550BE237-9C03-D7D4-82BB-0C8BEF9BF76B}"/>
                      </a:ext>
                    </a:extLst>
                  </p:cNvPr>
                  <p:cNvGrpSpPr>
                    <a:grpSpLocks/>
                  </p:cNvGrpSpPr>
                  <p:nvPr/>
                </p:nvGrpSpPr>
                <p:grpSpPr bwMode="auto">
                  <a:xfrm rot="5400000">
                    <a:off x="2753" y="1649"/>
                    <a:ext cx="72" cy="85"/>
                    <a:chOff x="3168" y="3312"/>
                    <a:chExt cx="96" cy="96"/>
                  </a:xfrm>
                </p:grpSpPr>
                <p:sp>
                  <p:nvSpPr>
                    <p:cNvPr id="38117" name="Arc 162">
                      <a:extLst>
                        <a:ext uri="{FF2B5EF4-FFF2-40B4-BE49-F238E27FC236}">
                          <a16:creationId xmlns:a16="http://schemas.microsoft.com/office/drawing/2014/main" id="{E6E8420D-C1D6-7E31-F236-F6451013FDA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18" name="Arc 163">
                      <a:extLst>
                        <a:ext uri="{FF2B5EF4-FFF2-40B4-BE49-F238E27FC236}">
                          <a16:creationId xmlns:a16="http://schemas.microsoft.com/office/drawing/2014/main" id="{F6D445A3-C0A1-4D76-A118-6396B0EE9E5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38114" name="Line 164">
                  <a:extLst>
                    <a:ext uri="{FF2B5EF4-FFF2-40B4-BE49-F238E27FC236}">
                      <a16:creationId xmlns:a16="http://schemas.microsoft.com/office/drawing/2014/main" id="{59E2768B-975A-1806-C8B2-5023CFA2967A}"/>
                    </a:ext>
                  </a:extLst>
                </p:cNvPr>
                <p:cNvSpPr>
                  <a:spLocks noChangeShapeType="1"/>
                </p:cNvSpPr>
                <p:nvPr/>
              </p:nvSpPr>
              <p:spPr bwMode="auto">
                <a:xfrm flipH="1">
                  <a:off x="2016" y="1680"/>
                  <a:ext cx="432"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89" name="Group 165">
                <a:extLst>
                  <a:ext uri="{FF2B5EF4-FFF2-40B4-BE49-F238E27FC236}">
                    <a16:creationId xmlns:a16="http://schemas.microsoft.com/office/drawing/2014/main" id="{2E9B4C33-9BB1-3E4C-D24F-2E10573C1C3C}"/>
                  </a:ext>
                </a:extLst>
              </p:cNvPr>
              <p:cNvGrpSpPr>
                <a:grpSpLocks/>
              </p:cNvGrpSpPr>
              <p:nvPr/>
            </p:nvGrpSpPr>
            <p:grpSpPr bwMode="auto">
              <a:xfrm rot="16200000" flipH="1">
                <a:off x="5006" y="1080"/>
                <a:ext cx="144" cy="384"/>
                <a:chOff x="2832" y="3312"/>
                <a:chExt cx="192" cy="432"/>
              </a:xfrm>
            </p:grpSpPr>
            <p:sp>
              <p:nvSpPr>
                <p:cNvPr id="38106" name="Line 166">
                  <a:extLst>
                    <a:ext uri="{FF2B5EF4-FFF2-40B4-BE49-F238E27FC236}">
                      <a16:creationId xmlns:a16="http://schemas.microsoft.com/office/drawing/2014/main" id="{E3290BBD-0AAD-53D8-4220-D3759DDB766D}"/>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107" name="Group 167">
                  <a:extLst>
                    <a:ext uri="{FF2B5EF4-FFF2-40B4-BE49-F238E27FC236}">
                      <a16:creationId xmlns:a16="http://schemas.microsoft.com/office/drawing/2014/main" id="{56542247-C086-4A4E-C603-6BE647651C4C}"/>
                    </a:ext>
                  </a:extLst>
                </p:cNvPr>
                <p:cNvGrpSpPr>
                  <a:grpSpLocks/>
                </p:cNvGrpSpPr>
                <p:nvPr/>
              </p:nvGrpSpPr>
              <p:grpSpPr bwMode="auto">
                <a:xfrm>
                  <a:off x="2928" y="3312"/>
                  <a:ext cx="96" cy="96"/>
                  <a:chOff x="3168" y="3312"/>
                  <a:chExt cx="96" cy="96"/>
                </a:xfrm>
              </p:grpSpPr>
              <p:sp>
                <p:nvSpPr>
                  <p:cNvPr id="38111" name="Arc 168">
                    <a:extLst>
                      <a:ext uri="{FF2B5EF4-FFF2-40B4-BE49-F238E27FC236}">
                        <a16:creationId xmlns:a16="http://schemas.microsoft.com/office/drawing/2014/main" id="{2EDD5BFE-3467-8679-221B-1B620933413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12" name="Arc 169">
                    <a:extLst>
                      <a:ext uri="{FF2B5EF4-FFF2-40B4-BE49-F238E27FC236}">
                        <a16:creationId xmlns:a16="http://schemas.microsoft.com/office/drawing/2014/main" id="{A033C70C-DD31-220F-278C-1ECB70FD125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8108" name="Group 170">
                  <a:extLst>
                    <a:ext uri="{FF2B5EF4-FFF2-40B4-BE49-F238E27FC236}">
                      <a16:creationId xmlns:a16="http://schemas.microsoft.com/office/drawing/2014/main" id="{74575550-DE94-0F19-B121-844F16642456}"/>
                    </a:ext>
                  </a:extLst>
                </p:cNvPr>
                <p:cNvGrpSpPr>
                  <a:grpSpLocks/>
                </p:cNvGrpSpPr>
                <p:nvPr/>
              </p:nvGrpSpPr>
              <p:grpSpPr bwMode="auto">
                <a:xfrm flipH="1" flipV="1">
                  <a:off x="2832" y="3648"/>
                  <a:ext cx="96" cy="96"/>
                  <a:chOff x="3168" y="3312"/>
                  <a:chExt cx="96" cy="96"/>
                </a:xfrm>
              </p:grpSpPr>
              <p:sp>
                <p:nvSpPr>
                  <p:cNvPr id="38109" name="Arc 171">
                    <a:extLst>
                      <a:ext uri="{FF2B5EF4-FFF2-40B4-BE49-F238E27FC236}">
                        <a16:creationId xmlns:a16="http://schemas.microsoft.com/office/drawing/2014/main" id="{36BA5A77-FC59-CFB8-6ACD-3EEA63CB01AB}"/>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10" name="Arc 172">
                    <a:extLst>
                      <a:ext uri="{FF2B5EF4-FFF2-40B4-BE49-F238E27FC236}">
                        <a16:creationId xmlns:a16="http://schemas.microsoft.com/office/drawing/2014/main" id="{E5EC41AE-9D08-03D9-D24E-09B6A74D548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8090" name="Group 173">
                <a:extLst>
                  <a:ext uri="{FF2B5EF4-FFF2-40B4-BE49-F238E27FC236}">
                    <a16:creationId xmlns:a16="http://schemas.microsoft.com/office/drawing/2014/main" id="{BF66B476-B102-F947-F7E1-EECDC29BEA0F}"/>
                  </a:ext>
                </a:extLst>
              </p:cNvPr>
              <p:cNvGrpSpPr>
                <a:grpSpLocks/>
              </p:cNvGrpSpPr>
              <p:nvPr/>
            </p:nvGrpSpPr>
            <p:grpSpPr bwMode="auto">
              <a:xfrm rot="16200000" flipH="1">
                <a:off x="5006" y="936"/>
                <a:ext cx="144" cy="384"/>
                <a:chOff x="2832" y="3312"/>
                <a:chExt cx="192" cy="432"/>
              </a:xfrm>
            </p:grpSpPr>
            <p:sp>
              <p:nvSpPr>
                <p:cNvPr id="38099" name="Line 174">
                  <a:extLst>
                    <a:ext uri="{FF2B5EF4-FFF2-40B4-BE49-F238E27FC236}">
                      <a16:creationId xmlns:a16="http://schemas.microsoft.com/office/drawing/2014/main" id="{34C68ECD-D7B9-4000-79F1-FB952C05C445}"/>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100" name="Group 175">
                  <a:extLst>
                    <a:ext uri="{FF2B5EF4-FFF2-40B4-BE49-F238E27FC236}">
                      <a16:creationId xmlns:a16="http://schemas.microsoft.com/office/drawing/2014/main" id="{4C8C98DF-D1B4-ED51-6598-051E87B90EF7}"/>
                    </a:ext>
                  </a:extLst>
                </p:cNvPr>
                <p:cNvGrpSpPr>
                  <a:grpSpLocks/>
                </p:cNvGrpSpPr>
                <p:nvPr/>
              </p:nvGrpSpPr>
              <p:grpSpPr bwMode="auto">
                <a:xfrm>
                  <a:off x="2928" y="3312"/>
                  <a:ext cx="96" cy="96"/>
                  <a:chOff x="3168" y="3312"/>
                  <a:chExt cx="96" cy="96"/>
                </a:xfrm>
              </p:grpSpPr>
              <p:sp>
                <p:nvSpPr>
                  <p:cNvPr id="38104" name="Arc 176">
                    <a:extLst>
                      <a:ext uri="{FF2B5EF4-FFF2-40B4-BE49-F238E27FC236}">
                        <a16:creationId xmlns:a16="http://schemas.microsoft.com/office/drawing/2014/main" id="{18A3D878-1FEC-5A0C-DAC2-5FEEAC61628E}"/>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05" name="Arc 177">
                    <a:extLst>
                      <a:ext uri="{FF2B5EF4-FFF2-40B4-BE49-F238E27FC236}">
                        <a16:creationId xmlns:a16="http://schemas.microsoft.com/office/drawing/2014/main" id="{9410E885-7455-16E3-3E2D-FA800484AC6B}"/>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8101" name="Group 178">
                  <a:extLst>
                    <a:ext uri="{FF2B5EF4-FFF2-40B4-BE49-F238E27FC236}">
                      <a16:creationId xmlns:a16="http://schemas.microsoft.com/office/drawing/2014/main" id="{C31C47CD-0AFD-65B5-44A3-023E9E5D37A2}"/>
                    </a:ext>
                  </a:extLst>
                </p:cNvPr>
                <p:cNvGrpSpPr>
                  <a:grpSpLocks/>
                </p:cNvGrpSpPr>
                <p:nvPr/>
              </p:nvGrpSpPr>
              <p:grpSpPr bwMode="auto">
                <a:xfrm flipH="1" flipV="1">
                  <a:off x="2832" y="3648"/>
                  <a:ext cx="96" cy="96"/>
                  <a:chOff x="3168" y="3312"/>
                  <a:chExt cx="96" cy="96"/>
                </a:xfrm>
              </p:grpSpPr>
              <p:sp>
                <p:nvSpPr>
                  <p:cNvPr id="38102" name="Arc 179">
                    <a:extLst>
                      <a:ext uri="{FF2B5EF4-FFF2-40B4-BE49-F238E27FC236}">
                        <a16:creationId xmlns:a16="http://schemas.microsoft.com/office/drawing/2014/main" id="{C3161D35-3302-3DC7-4C2D-75A97C6B0664}"/>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103" name="Arc 180">
                    <a:extLst>
                      <a:ext uri="{FF2B5EF4-FFF2-40B4-BE49-F238E27FC236}">
                        <a16:creationId xmlns:a16="http://schemas.microsoft.com/office/drawing/2014/main" id="{AB6F6D9D-8FA5-7E68-141A-DDA2724A2AB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8091" name="Group 181">
                <a:extLst>
                  <a:ext uri="{FF2B5EF4-FFF2-40B4-BE49-F238E27FC236}">
                    <a16:creationId xmlns:a16="http://schemas.microsoft.com/office/drawing/2014/main" id="{2B983EDC-F3EC-6F26-4243-F0A9C92DBE36}"/>
                  </a:ext>
                </a:extLst>
              </p:cNvPr>
              <p:cNvGrpSpPr>
                <a:grpSpLocks/>
              </p:cNvGrpSpPr>
              <p:nvPr/>
            </p:nvGrpSpPr>
            <p:grpSpPr bwMode="auto">
              <a:xfrm flipH="1">
                <a:off x="4886" y="984"/>
                <a:ext cx="730" cy="72"/>
                <a:chOff x="2016" y="1680"/>
                <a:chExt cx="730" cy="72"/>
              </a:xfrm>
            </p:grpSpPr>
            <p:grpSp>
              <p:nvGrpSpPr>
                <p:cNvPr id="38093" name="Group 182">
                  <a:extLst>
                    <a:ext uri="{FF2B5EF4-FFF2-40B4-BE49-F238E27FC236}">
                      <a16:creationId xmlns:a16="http://schemas.microsoft.com/office/drawing/2014/main" id="{E57D9C9B-528C-5522-9EBD-3C14FCF9AE6E}"/>
                    </a:ext>
                  </a:extLst>
                </p:cNvPr>
                <p:cNvGrpSpPr>
                  <a:grpSpLocks/>
                </p:cNvGrpSpPr>
                <p:nvPr/>
              </p:nvGrpSpPr>
              <p:grpSpPr bwMode="auto">
                <a:xfrm>
                  <a:off x="2448" y="1680"/>
                  <a:ext cx="298" cy="72"/>
                  <a:chOff x="2533" y="1656"/>
                  <a:chExt cx="298" cy="72"/>
                </a:xfrm>
              </p:grpSpPr>
              <p:sp>
                <p:nvSpPr>
                  <p:cNvPr id="38095" name="Line 183">
                    <a:extLst>
                      <a:ext uri="{FF2B5EF4-FFF2-40B4-BE49-F238E27FC236}">
                        <a16:creationId xmlns:a16="http://schemas.microsoft.com/office/drawing/2014/main" id="{7E6479BE-E381-2F77-F389-EF30412C6B78}"/>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096" name="Group 184">
                    <a:extLst>
                      <a:ext uri="{FF2B5EF4-FFF2-40B4-BE49-F238E27FC236}">
                        <a16:creationId xmlns:a16="http://schemas.microsoft.com/office/drawing/2014/main" id="{37EFDBE0-6DF6-E85D-292F-E86E998B397C}"/>
                      </a:ext>
                    </a:extLst>
                  </p:cNvPr>
                  <p:cNvGrpSpPr>
                    <a:grpSpLocks/>
                  </p:cNvGrpSpPr>
                  <p:nvPr/>
                </p:nvGrpSpPr>
                <p:grpSpPr bwMode="auto">
                  <a:xfrm rot="5400000">
                    <a:off x="2753" y="1649"/>
                    <a:ext cx="72" cy="85"/>
                    <a:chOff x="3168" y="3312"/>
                    <a:chExt cx="96" cy="96"/>
                  </a:xfrm>
                </p:grpSpPr>
                <p:sp>
                  <p:nvSpPr>
                    <p:cNvPr id="38097" name="Arc 185">
                      <a:extLst>
                        <a:ext uri="{FF2B5EF4-FFF2-40B4-BE49-F238E27FC236}">
                          <a16:creationId xmlns:a16="http://schemas.microsoft.com/office/drawing/2014/main" id="{4A60C775-25E6-F558-67D7-BD68B26CDB33}"/>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098" name="Arc 186">
                      <a:extLst>
                        <a:ext uri="{FF2B5EF4-FFF2-40B4-BE49-F238E27FC236}">
                          <a16:creationId xmlns:a16="http://schemas.microsoft.com/office/drawing/2014/main" id="{7291103B-B1C4-DDDB-5E3E-35E1C36CB8D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38094" name="Line 187">
                  <a:extLst>
                    <a:ext uri="{FF2B5EF4-FFF2-40B4-BE49-F238E27FC236}">
                      <a16:creationId xmlns:a16="http://schemas.microsoft.com/office/drawing/2014/main" id="{49012233-8C4A-2993-72FF-FAE843237E63}"/>
                    </a:ext>
                  </a:extLst>
                </p:cNvPr>
                <p:cNvSpPr>
                  <a:spLocks noChangeShapeType="1"/>
                </p:cNvSpPr>
                <p:nvPr/>
              </p:nvSpPr>
              <p:spPr bwMode="auto">
                <a:xfrm flipH="1">
                  <a:off x="2016" y="1680"/>
                  <a:ext cx="432"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8092" name="Line 188">
                <a:extLst>
                  <a:ext uri="{FF2B5EF4-FFF2-40B4-BE49-F238E27FC236}">
                    <a16:creationId xmlns:a16="http://schemas.microsoft.com/office/drawing/2014/main" id="{904E2804-08BE-27DB-B619-9FE53EAC9A82}"/>
                  </a:ext>
                </a:extLst>
              </p:cNvPr>
              <p:cNvSpPr>
                <a:spLocks noChangeShapeType="1"/>
              </p:cNvSpPr>
              <p:nvPr/>
            </p:nvSpPr>
            <p:spPr bwMode="auto">
              <a:xfrm flipV="1">
                <a:off x="5136" y="1680"/>
                <a:ext cx="96" cy="96"/>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28" name="Group 232">
              <a:extLst>
                <a:ext uri="{FF2B5EF4-FFF2-40B4-BE49-F238E27FC236}">
                  <a16:creationId xmlns:a16="http://schemas.microsoft.com/office/drawing/2014/main" id="{BBDEF935-E826-BD1D-264C-B725D246B445}"/>
                </a:ext>
              </a:extLst>
            </p:cNvPr>
            <p:cNvGrpSpPr>
              <a:grpSpLocks/>
            </p:cNvGrpSpPr>
            <p:nvPr/>
          </p:nvGrpSpPr>
          <p:grpSpPr bwMode="auto">
            <a:xfrm>
              <a:off x="182" y="816"/>
              <a:ext cx="192" cy="384"/>
              <a:chOff x="182" y="816"/>
              <a:chExt cx="192" cy="384"/>
            </a:xfrm>
          </p:grpSpPr>
          <p:sp>
            <p:nvSpPr>
              <p:cNvPr id="38061" name="Line 191">
                <a:extLst>
                  <a:ext uri="{FF2B5EF4-FFF2-40B4-BE49-F238E27FC236}">
                    <a16:creationId xmlns:a16="http://schemas.microsoft.com/office/drawing/2014/main" id="{6EFFAED0-29F5-39AF-FE96-1D36CA6B6E68}"/>
                  </a:ext>
                </a:extLst>
              </p:cNvPr>
              <p:cNvSpPr>
                <a:spLocks noChangeShapeType="1"/>
              </p:cNvSpPr>
              <p:nvPr/>
            </p:nvSpPr>
            <p:spPr bwMode="auto">
              <a:xfrm>
                <a:off x="278" y="1104"/>
                <a:ext cx="0" cy="96"/>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62" name="Line 192">
                <a:extLst>
                  <a:ext uri="{FF2B5EF4-FFF2-40B4-BE49-F238E27FC236}">
                    <a16:creationId xmlns:a16="http://schemas.microsoft.com/office/drawing/2014/main" id="{0F82953E-41E3-7755-8382-0061E1588C75}"/>
                  </a:ext>
                </a:extLst>
              </p:cNvPr>
              <p:cNvSpPr>
                <a:spLocks noChangeShapeType="1"/>
              </p:cNvSpPr>
              <p:nvPr/>
            </p:nvSpPr>
            <p:spPr bwMode="auto">
              <a:xfrm>
                <a:off x="278" y="816"/>
                <a:ext cx="0" cy="144"/>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063" name="Group 193">
                <a:extLst>
                  <a:ext uri="{FF2B5EF4-FFF2-40B4-BE49-F238E27FC236}">
                    <a16:creationId xmlns:a16="http://schemas.microsoft.com/office/drawing/2014/main" id="{BE9B5E83-9BE1-5DA8-19AC-07831A920D97}"/>
                  </a:ext>
                </a:extLst>
              </p:cNvPr>
              <p:cNvGrpSpPr>
                <a:grpSpLocks/>
              </p:cNvGrpSpPr>
              <p:nvPr/>
            </p:nvGrpSpPr>
            <p:grpSpPr bwMode="auto">
              <a:xfrm>
                <a:off x="182" y="912"/>
                <a:ext cx="192" cy="192"/>
                <a:chOff x="2736" y="1488"/>
                <a:chExt cx="192" cy="192"/>
              </a:xfrm>
            </p:grpSpPr>
            <p:sp>
              <p:nvSpPr>
                <p:cNvPr id="38064" name="Oval 194">
                  <a:extLst>
                    <a:ext uri="{FF2B5EF4-FFF2-40B4-BE49-F238E27FC236}">
                      <a16:creationId xmlns:a16="http://schemas.microsoft.com/office/drawing/2014/main" id="{0CEED4B7-C62A-D781-3A02-414DEC5846CD}"/>
                    </a:ext>
                  </a:extLst>
                </p:cNvPr>
                <p:cNvSpPr>
                  <a:spLocks noChangeArrowheads="1"/>
                </p:cNvSpPr>
                <p:nvPr/>
              </p:nvSpPr>
              <p:spPr bwMode="auto">
                <a:xfrm rot="-5400000">
                  <a:off x="2736" y="1488"/>
                  <a:ext cx="192" cy="192"/>
                </a:xfrm>
                <a:prstGeom prst="ellipse">
                  <a:avLst/>
                </a:prstGeom>
                <a:solidFill>
                  <a:schemeClr val="tx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8065" name="Group 195">
                  <a:extLst>
                    <a:ext uri="{FF2B5EF4-FFF2-40B4-BE49-F238E27FC236}">
                      <a16:creationId xmlns:a16="http://schemas.microsoft.com/office/drawing/2014/main" id="{40EE94F6-5308-1F73-EF63-39D5B50CD063}"/>
                    </a:ext>
                  </a:extLst>
                </p:cNvPr>
                <p:cNvGrpSpPr>
                  <a:grpSpLocks/>
                </p:cNvGrpSpPr>
                <p:nvPr/>
              </p:nvGrpSpPr>
              <p:grpSpPr bwMode="auto">
                <a:xfrm rot="10800000">
                  <a:off x="2784" y="1536"/>
                  <a:ext cx="96" cy="96"/>
                  <a:chOff x="2736" y="816"/>
                  <a:chExt cx="768" cy="384"/>
                </a:xfrm>
              </p:grpSpPr>
              <p:sp>
                <p:nvSpPr>
                  <p:cNvPr id="38066" name="Freeform 196">
                    <a:extLst>
                      <a:ext uri="{FF2B5EF4-FFF2-40B4-BE49-F238E27FC236}">
                        <a16:creationId xmlns:a16="http://schemas.microsoft.com/office/drawing/2014/main" id="{7CB52516-FC87-DD33-FFD7-0AF86579E07A}"/>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67" name="Freeform 197">
                    <a:extLst>
                      <a:ext uri="{FF2B5EF4-FFF2-40B4-BE49-F238E27FC236}">
                        <a16:creationId xmlns:a16="http://schemas.microsoft.com/office/drawing/2014/main" id="{2ABBE466-E534-32E2-FED1-22E8A4572A6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nvGrpSpPr>
            <p:cNvPr id="38029" name="Group 198">
              <a:extLst>
                <a:ext uri="{FF2B5EF4-FFF2-40B4-BE49-F238E27FC236}">
                  <a16:creationId xmlns:a16="http://schemas.microsoft.com/office/drawing/2014/main" id="{7CEB436B-A6B9-C6CA-A7BD-6CB723BC0C41}"/>
                </a:ext>
              </a:extLst>
            </p:cNvPr>
            <p:cNvGrpSpPr>
              <a:grpSpLocks/>
            </p:cNvGrpSpPr>
            <p:nvPr/>
          </p:nvGrpSpPr>
          <p:grpSpPr bwMode="auto">
            <a:xfrm rot="5400000" flipV="1">
              <a:off x="1968" y="960"/>
              <a:ext cx="672" cy="96"/>
              <a:chOff x="1008" y="2976"/>
              <a:chExt cx="1344" cy="96"/>
            </a:xfrm>
          </p:grpSpPr>
          <p:sp>
            <p:nvSpPr>
              <p:cNvPr id="38033" name="Line 199">
                <a:extLst>
                  <a:ext uri="{FF2B5EF4-FFF2-40B4-BE49-F238E27FC236}">
                    <a16:creationId xmlns:a16="http://schemas.microsoft.com/office/drawing/2014/main" id="{FF759CA9-CDE9-5EF2-A967-6700715E67F5}"/>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34" name="Line 200">
                <a:extLst>
                  <a:ext uri="{FF2B5EF4-FFF2-40B4-BE49-F238E27FC236}">
                    <a16:creationId xmlns:a16="http://schemas.microsoft.com/office/drawing/2014/main" id="{B96A5FA5-3063-344C-2CF5-DE83A8E59666}"/>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35" name="Line 201">
                <a:extLst>
                  <a:ext uri="{FF2B5EF4-FFF2-40B4-BE49-F238E27FC236}">
                    <a16:creationId xmlns:a16="http://schemas.microsoft.com/office/drawing/2014/main" id="{9EF42A25-3E94-C8B5-84A8-657EC9F22C41}"/>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036" name="Group 202">
                <a:extLst>
                  <a:ext uri="{FF2B5EF4-FFF2-40B4-BE49-F238E27FC236}">
                    <a16:creationId xmlns:a16="http://schemas.microsoft.com/office/drawing/2014/main" id="{181B8EE6-1077-077A-9629-B436403682DC}"/>
                  </a:ext>
                </a:extLst>
              </p:cNvPr>
              <p:cNvGrpSpPr>
                <a:grpSpLocks/>
              </p:cNvGrpSpPr>
              <p:nvPr/>
            </p:nvGrpSpPr>
            <p:grpSpPr bwMode="auto">
              <a:xfrm>
                <a:off x="1008" y="2976"/>
                <a:ext cx="1344" cy="96"/>
                <a:chOff x="1008" y="2976"/>
                <a:chExt cx="1344" cy="96"/>
              </a:xfrm>
            </p:grpSpPr>
            <p:sp>
              <p:nvSpPr>
                <p:cNvPr id="38037" name="Line 203">
                  <a:extLst>
                    <a:ext uri="{FF2B5EF4-FFF2-40B4-BE49-F238E27FC236}">
                      <a16:creationId xmlns:a16="http://schemas.microsoft.com/office/drawing/2014/main" id="{7A15E610-5194-FA33-AE6F-17DBD0BA980E}"/>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038" name="Group 204">
                  <a:extLst>
                    <a:ext uri="{FF2B5EF4-FFF2-40B4-BE49-F238E27FC236}">
                      <a16:creationId xmlns:a16="http://schemas.microsoft.com/office/drawing/2014/main" id="{A859D9C4-D90C-C413-8D28-81C1E0AC121A}"/>
                    </a:ext>
                  </a:extLst>
                </p:cNvPr>
                <p:cNvGrpSpPr>
                  <a:grpSpLocks/>
                </p:cNvGrpSpPr>
                <p:nvPr/>
              </p:nvGrpSpPr>
              <p:grpSpPr bwMode="auto">
                <a:xfrm>
                  <a:off x="1405" y="2976"/>
                  <a:ext cx="79" cy="96"/>
                  <a:chOff x="1872" y="1008"/>
                  <a:chExt cx="96" cy="144"/>
                </a:xfrm>
              </p:grpSpPr>
              <p:sp>
                <p:nvSpPr>
                  <p:cNvPr id="38059" name="Line 205">
                    <a:extLst>
                      <a:ext uri="{FF2B5EF4-FFF2-40B4-BE49-F238E27FC236}">
                        <a16:creationId xmlns:a16="http://schemas.microsoft.com/office/drawing/2014/main" id="{6A91C914-FEAE-1F8F-FAD7-7E27377BA4E7}"/>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60" name="Line 206">
                    <a:extLst>
                      <a:ext uri="{FF2B5EF4-FFF2-40B4-BE49-F238E27FC236}">
                        <a16:creationId xmlns:a16="http://schemas.microsoft.com/office/drawing/2014/main" id="{308CB591-9C5B-A665-DE9C-C1A7EAD6428F}"/>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39" name="Group 207">
                  <a:extLst>
                    <a:ext uri="{FF2B5EF4-FFF2-40B4-BE49-F238E27FC236}">
                      <a16:creationId xmlns:a16="http://schemas.microsoft.com/office/drawing/2014/main" id="{AC7B16FC-A5F8-13C6-EE3A-A0AD55A7B0C1}"/>
                    </a:ext>
                  </a:extLst>
                </p:cNvPr>
                <p:cNvGrpSpPr>
                  <a:grpSpLocks/>
                </p:cNvGrpSpPr>
                <p:nvPr/>
              </p:nvGrpSpPr>
              <p:grpSpPr bwMode="auto">
                <a:xfrm>
                  <a:off x="1484" y="2976"/>
                  <a:ext cx="78" cy="96"/>
                  <a:chOff x="1872" y="1008"/>
                  <a:chExt cx="96" cy="144"/>
                </a:xfrm>
              </p:grpSpPr>
              <p:sp>
                <p:nvSpPr>
                  <p:cNvPr id="38057" name="Line 208">
                    <a:extLst>
                      <a:ext uri="{FF2B5EF4-FFF2-40B4-BE49-F238E27FC236}">
                        <a16:creationId xmlns:a16="http://schemas.microsoft.com/office/drawing/2014/main" id="{5776400D-64CA-D3F1-1D4A-D47DCF1BAB1B}"/>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58" name="Line 209">
                    <a:extLst>
                      <a:ext uri="{FF2B5EF4-FFF2-40B4-BE49-F238E27FC236}">
                        <a16:creationId xmlns:a16="http://schemas.microsoft.com/office/drawing/2014/main" id="{37BE6A6E-3366-7F50-6FA9-90B99C5B6B32}"/>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40" name="Group 210">
                  <a:extLst>
                    <a:ext uri="{FF2B5EF4-FFF2-40B4-BE49-F238E27FC236}">
                      <a16:creationId xmlns:a16="http://schemas.microsoft.com/office/drawing/2014/main" id="{389B2EF2-B545-E919-66CF-85105DC0EDC9}"/>
                    </a:ext>
                  </a:extLst>
                </p:cNvPr>
                <p:cNvGrpSpPr>
                  <a:grpSpLocks/>
                </p:cNvGrpSpPr>
                <p:nvPr/>
              </p:nvGrpSpPr>
              <p:grpSpPr bwMode="auto">
                <a:xfrm>
                  <a:off x="1562" y="2976"/>
                  <a:ext cx="79" cy="96"/>
                  <a:chOff x="1872" y="1008"/>
                  <a:chExt cx="96" cy="144"/>
                </a:xfrm>
              </p:grpSpPr>
              <p:sp>
                <p:nvSpPr>
                  <p:cNvPr id="38055" name="Line 211">
                    <a:extLst>
                      <a:ext uri="{FF2B5EF4-FFF2-40B4-BE49-F238E27FC236}">
                        <a16:creationId xmlns:a16="http://schemas.microsoft.com/office/drawing/2014/main" id="{3B9A7884-9562-9EBA-82FB-97F021AACE15}"/>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56" name="Line 212">
                    <a:extLst>
                      <a:ext uri="{FF2B5EF4-FFF2-40B4-BE49-F238E27FC236}">
                        <a16:creationId xmlns:a16="http://schemas.microsoft.com/office/drawing/2014/main" id="{5B692EB3-6F2F-C83F-163F-351C48D03E42}"/>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41" name="Group 213">
                  <a:extLst>
                    <a:ext uri="{FF2B5EF4-FFF2-40B4-BE49-F238E27FC236}">
                      <a16:creationId xmlns:a16="http://schemas.microsoft.com/office/drawing/2014/main" id="{5C8EB1DE-AA8B-D641-3C4E-BD6D3B21A6CF}"/>
                    </a:ext>
                  </a:extLst>
                </p:cNvPr>
                <p:cNvGrpSpPr>
                  <a:grpSpLocks/>
                </p:cNvGrpSpPr>
                <p:nvPr/>
              </p:nvGrpSpPr>
              <p:grpSpPr bwMode="auto">
                <a:xfrm>
                  <a:off x="1641" y="2976"/>
                  <a:ext cx="78" cy="96"/>
                  <a:chOff x="1872" y="1008"/>
                  <a:chExt cx="96" cy="144"/>
                </a:xfrm>
              </p:grpSpPr>
              <p:sp>
                <p:nvSpPr>
                  <p:cNvPr id="38053" name="Line 214">
                    <a:extLst>
                      <a:ext uri="{FF2B5EF4-FFF2-40B4-BE49-F238E27FC236}">
                        <a16:creationId xmlns:a16="http://schemas.microsoft.com/office/drawing/2014/main" id="{A052A61E-1EA9-E5FF-985C-085471793D8B}"/>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54" name="Line 215">
                    <a:extLst>
                      <a:ext uri="{FF2B5EF4-FFF2-40B4-BE49-F238E27FC236}">
                        <a16:creationId xmlns:a16="http://schemas.microsoft.com/office/drawing/2014/main" id="{3C2F1CD6-72AE-3826-6EF5-82C93AD9C939}"/>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42" name="Group 216">
                  <a:extLst>
                    <a:ext uri="{FF2B5EF4-FFF2-40B4-BE49-F238E27FC236}">
                      <a16:creationId xmlns:a16="http://schemas.microsoft.com/office/drawing/2014/main" id="{A312F249-82CD-B216-0E45-63F227C5C57B}"/>
                    </a:ext>
                  </a:extLst>
                </p:cNvPr>
                <p:cNvGrpSpPr>
                  <a:grpSpLocks/>
                </p:cNvGrpSpPr>
                <p:nvPr/>
              </p:nvGrpSpPr>
              <p:grpSpPr bwMode="auto">
                <a:xfrm>
                  <a:off x="1719" y="2976"/>
                  <a:ext cx="79" cy="96"/>
                  <a:chOff x="1872" y="1008"/>
                  <a:chExt cx="96" cy="144"/>
                </a:xfrm>
              </p:grpSpPr>
              <p:sp>
                <p:nvSpPr>
                  <p:cNvPr id="38051" name="Line 217">
                    <a:extLst>
                      <a:ext uri="{FF2B5EF4-FFF2-40B4-BE49-F238E27FC236}">
                        <a16:creationId xmlns:a16="http://schemas.microsoft.com/office/drawing/2014/main" id="{C87A22F1-3A9A-C4D7-4C57-EA68C35522C2}"/>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52" name="Line 218">
                    <a:extLst>
                      <a:ext uri="{FF2B5EF4-FFF2-40B4-BE49-F238E27FC236}">
                        <a16:creationId xmlns:a16="http://schemas.microsoft.com/office/drawing/2014/main" id="{A0B14BA1-8DBA-D239-AF62-34898A54E1D6}"/>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43" name="Group 219">
                  <a:extLst>
                    <a:ext uri="{FF2B5EF4-FFF2-40B4-BE49-F238E27FC236}">
                      <a16:creationId xmlns:a16="http://schemas.microsoft.com/office/drawing/2014/main" id="{B9347DBF-7BB0-C70E-DC58-6D2196301B77}"/>
                    </a:ext>
                  </a:extLst>
                </p:cNvPr>
                <p:cNvGrpSpPr>
                  <a:grpSpLocks/>
                </p:cNvGrpSpPr>
                <p:nvPr/>
              </p:nvGrpSpPr>
              <p:grpSpPr bwMode="auto">
                <a:xfrm>
                  <a:off x="1798" y="2976"/>
                  <a:ext cx="78" cy="96"/>
                  <a:chOff x="1872" y="1008"/>
                  <a:chExt cx="96" cy="144"/>
                </a:xfrm>
              </p:grpSpPr>
              <p:sp>
                <p:nvSpPr>
                  <p:cNvPr id="38049" name="Line 220">
                    <a:extLst>
                      <a:ext uri="{FF2B5EF4-FFF2-40B4-BE49-F238E27FC236}">
                        <a16:creationId xmlns:a16="http://schemas.microsoft.com/office/drawing/2014/main" id="{02238FDB-3BD4-BDD9-8D14-C91040B4D0EF}"/>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50" name="Line 221">
                    <a:extLst>
                      <a:ext uri="{FF2B5EF4-FFF2-40B4-BE49-F238E27FC236}">
                        <a16:creationId xmlns:a16="http://schemas.microsoft.com/office/drawing/2014/main" id="{F8B22033-20C0-5715-0BD4-CD68C5C0F43A}"/>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8044" name="Group 222">
                  <a:extLst>
                    <a:ext uri="{FF2B5EF4-FFF2-40B4-BE49-F238E27FC236}">
                      <a16:creationId xmlns:a16="http://schemas.microsoft.com/office/drawing/2014/main" id="{BCCA764A-8DBC-BDD6-7E3C-BD4EA41B491F}"/>
                    </a:ext>
                  </a:extLst>
                </p:cNvPr>
                <p:cNvGrpSpPr>
                  <a:grpSpLocks/>
                </p:cNvGrpSpPr>
                <p:nvPr/>
              </p:nvGrpSpPr>
              <p:grpSpPr bwMode="auto">
                <a:xfrm>
                  <a:off x="1876" y="2976"/>
                  <a:ext cx="79" cy="96"/>
                  <a:chOff x="1872" y="1008"/>
                  <a:chExt cx="96" cy="144"/>
                </a:xfrm>
              </p:grpSpPr>
              <p:sp>
                <p:nvSpPr>
                  <p:cNvPr id="38047" name="Line 223">
                    <a:extLst>
                      <a:ext uri="{FF2B5EF4-FFF2-40B4-BE49-F238E27FC236}">
                        <a16:creationId xmlns:a16="http://schemas.microsoft.com/office/drawing/2014/main" id="{DB2D14E1-347C-CA49-5E38-7513C84DD330}"/>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48" name="Line 224">
                    <a:extLst>
                      <a:ext uri="{FF2B5EF4-FFF2-40B4-BE49-F238E27FC236}">
                        <a16:creationId xmlns:a16="http://schemas.microsoft.com/office/drawing/2014/main" id="{1F5F3280-505D-E739-3EF9-BF1F33DAD847}"/>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8045" name="Line 225">
                  <a:extLst>
                    <a:ext uri="{FF2B5EF4-FFF2-40B4-BE49-F238E27FC236}">
                      <a16:creationId xmlns:a16="http://schemas.microsoft.com/office/drawing/2014/main" id="{C7333B3E-F251-8B6F-1074-5E40F8FC562A}"/>
                    </a:ext>
                  </a:extLst>
                </p:cNvPr>
                <p:cNvSpPr>
                  <a:spLocks noChangeShapeType="1"/>
                </p:cNvSpPr>
                <p:nvPr/>
              </p:nvSpPr>
              <p:spPr bwMode="auto">
                <a:xfrm>
                  <a:off x="2016"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46" name="Line 226">
                  <a:extLst>
                    <a:ext uri="{FF2B5EF4-FFF2-40B4-BE49-F238E27FC236}">
                      <a16:creationId xmlns:a16="http://schemas.microsoft.com/office/drawing/2014/main" id="{925A16D0-E074-9DC7-6ECD-55B6691F52BB}"/>
                    </a:ext>
                  </a:extLst>
                </p:cNvPr>
                <p:cNvSpPr>
                  <a:spLocks noChangeShapeType="1"/>
                </p:cNvSpPr>
                <p:nvPr/>
              </p:nvSpPr>
              <p:spPr bwMode="auto">
                <a:xfrm>
                  <a:off x="1008"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8030" name="Text Box 227">
              <a:extLst>
                <a:ext uri="{FF2B5EF4-FFF2-40B4-BE49-F238E27FC236}">
                  <a16:creationId xmlns:a16="http://schemas.microsoft.com/office/drawing/2014/main" id="{8FFFEA47-98B5-EA52-4F74-3CF5BEEF33CD}"/>
                </a:ext>
              </a:extLst>
            </p:cNvPr>
            <p:cNvSpPr txBox="1">
              <a:spLocks noChangeArrowheads="1"/>
            </p:cNvSpPr>
            <p:nvPr/>
          </p:nvSpPr>
          <p:spPr bwMode="auto">
            <a:xfrm>
              <a:off x="2304" y="864"/>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Load</a:t>
              </a:r>
            </a:p>
          </p:txBody>
        </p:sp>
        <p:sp>
          <p:nvSpPr>
            <p:cNvPr id="38031" name="Text Box 228">
              <a:extLst>
                <a:ext uri="{FF2B5EF4-FFF2-40B4-BE49-F238E27FC236}">
                  <a16:creationId xmlns:a16="http://schemas.microsoft.com/office/drawing/2014/main" id="{AEB877A8-E2BA-0A3F-2ED8-48E9710078E1}"/>
                </a:ext>
              </a:extLst>
            </p:cNvPr>
            <p:cNvSpPr txBox="1">
              <a:spLocks noChangeArrowheads="1"/>
            </p:cNvSpPr>
            <p:nvPr/>
          </p:nvSpPr>
          <p:spPr bwMode="auto">
            <a:xfrm>
              <a:off x="480" y="91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P</a:t>
              </a:r>
            </a:p>
          </p:txBody>
        </p:sp>
        <p:sp>
          <p:nvSpPr>
            <p:cNvPr id="38032" name="Text Box 229">
              <a:extLst>
                <a:ext uri="{FF2B5EF4-FFF2-40B4-BE49-F238E27FC236}">
                  <a16:creationId xmlns:a16="http://schemas.microsoft.com/office/drawing/2014/main" id="{75722009-F7E0-000A-0863-5C34484D2343}"/>
                </a:ext>
              </a:extLst>
            </p:cNvPr>
            <p:cNvSpPr txBox="1">
              <a:spLocks noChangeArrowheads="1"/>
            </p:cNvSpPr>
            <p:nvPr/>
          </p:nvSpPr>
          <p:spPr bwMode="auto">
            <a:xfrm>
              <a:off x="1920" y="91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S</a:t>
              </a:r>
            </a:p>
          </p:txBody>
        </p:sp>
      </p:grpSp>
      <p:grpSp>
        <p:nvGrpSpPr>
          <p:cNvPr id="47440" name="Group 336">
            <a:extLst>
              <a:ext uri="{FF2B5EF4-FFF2-40B4-BE49-F238E27FC236}">
                <a16:creationId xmlns:a16="http://schemas.microsoft.com/office/drawing/2014/main" id="{E7B18C64-9592-E8A7-4B2C-15634D8EC2A2}"/>
              </a:ext>
            </a:extLst>
          </p:cNvPr>
          <p:cNvGrpSpPr>
            <a:grpSpLocks/>
          </p:cNvGrpSpPr>
          <p:nvPr/>
        </p:nvGrpSpPr>
        <p:grpSpPr bwMode="auto">
          <a:xfrm>
            <a:off x="5334000" y="609600"/>
            <a:ext cx="3657600" cy="1981200"/>
            <a:chOff x="3360" y="384"/>
            <a:chExt cx="2304" cy="1248"/>
          </a:xfrm>
        </p:grpSpPr>
        <p:sp>
          <p:nvSpPr>
            <p:cNvPr id="37898" name="Text Box 230">
              <a:extLst>
                <a:ext uri="{FF2B5EF4-FFF2-40B4-BE49-F238E27FC236}">
                  <a16:creationId xmlns:a16="http://schemas.microsoft.com/office/drawing/2014/main" id="{7BDA6326-1212-5223-B080-6C052B1ABA73}"/>
                </a:ext>
              </a:extLst>
            </p:cNvPr>
            <p:cNvSpPr txBox="1">
              <a:spLocks noChangeArrowheads="1"/>
            </p:cNvSpPr>
            <p:nvPr/>
          </p:nvSpPr>
          <p:spPr bwMode="auto">
            <a:xfrm>
              <a:off x="3648" y="91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P</a:t>
              </a:r>
            </a:p>
          </p:txBody>
        </p:sp>
        <p:sp>
          <p:nvSpPr>
            <p:cNvPr id="37899" name="Text Box 231">
              <a:extLst>
                <a:ext uri="{FF2B5EF4-FFF2-40B4-BE49-F238E27FC236}">
                  <a16:creationId xmlns:a16="http://schemas.microsoft.com/office/drawing/2014/main" id="{1D6A4D8C-321D-06FF-0F82-0371C02FF881}"/>
                </a:ext>
              </a:extLst>
            </p:cNvPr>
            <p:cNvSpPr txBox="1">
              <a:spLocks noChangeArrowheads="1"/>
            </p:cNvSpPr>
            <p:nvPr/>
          </p:nvSpPr>
          <p:spPr bwMode="auto">
            <a:xfrm>
              <a:off x="5088" y="91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S</a:t>
              </a:r>
            </a:p>
          </p:txBody>
        </p:sp>
        <p:sp>
          <p:nvSpPr>
            <p:cNvPr id="37900" name="Line 234">
              <a:extLst>
                <a:ext uri="{FF2B5EF4-FFF2-40B4-BE49-F238E27FC236}">
                  <a16:creationId xmlns:a16="http://schemas.microsoft.com/office/drawing/2014/main" id="{AC49A32A-BDB6-79B0-7C04-C8577484F09B}"/>
                </a:ext>
              </a:extLst>
            </p:cNvPr>
            <p:cNvSpPr>
              <a:spLocks noChangeShapeType="1"/>
            </p:cNvSpPr>
            <p:nvPr/>
          </p:nvSpPr>
          <p:spPr bwMode="auto">
            <a:xfrm>
              <a:off x="3456" y="1104"/>
              <a:ext cx="0" cy="240"/>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01" name="Line 235">
              <a:extLst>
                <a:ext uri="{FF2B5EF4-FFF2-40B4-BE49-F238E27FC236}">
                  <a16:creationId xmlns:a16="http://schemas.microsoft.com/office/drawing/2014/main" id="{A96D0F23-4D01-B3B8-E4AC-D1051FC7BE79}"/>
                </a:ext>
              </a:extLst>
            </p:cNvPr>
            <p:cNvSpPr>
              <a:spLocks noChangeShapeType="1"/>
            </p:cNvSpPr>
            <p:nvPr/>
          </p:nvSpPr>
          <p:spPr bwMode="auto">
            <a:xfrm>
              <a:off x="3456" y="672"/>
              <a:ext cx="0" cy="288"/>
            </a:xfrm>
            <a:prstGeom prst="line">
              <a:avLst/>
            </a:prstGeom>
            <a:noFill/>
            <a:ln w="28575">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02" name="Group 236">
              <a:extLst>
                <a:ext uri="{FF2B5EF4-FFF2-40B4-BE49-F238E27FC236}">
                  <a16:creationId xmlns:a16="http://schemas.microsoft.com/office/drawing/2014/main" id="{FA4F4D4C-5F0A-1624-E42C-99B5A1EF882B}"/>
                </a:ext>
              </a:extLst>
            </p:cNvPr>
            <p:cNvGrpSpPr>
              <a:grpSpLocks/>
            </p:cNvGrpSpPr>
            <p:nvPr/>
          </p:nvGrpSpPr>
          <p:grpSpPr bwMode="auto">
            <a:xfrm>
              <a:off x="3360" y="912"/>
              <a:ext cx="192" cy="192"/>
              <a:chOff x="2736" y="1488"/>
              <a:chExt cx="192" cy="192"/>
            </a:xfrm>
          </p:grpSpPr>
          <p:sp>
            <p:nvSpPr>
              <p:cNvPr id="38023" name="Oval 237">
                <a:extLst>
                  <a:ext uri="{FF2B5EF4-FFF2-40B4-BE49-F238E27FC236}">
                    <a16:creationId xmlns:a16="http://schemas.microsoft.com/office/drawing/2014/main" id="{3FA37183-FDF4-D095-340A-AAA383B0A826}"/>
                  </a:ext>
                </a:extLst>
              </p:cNvPr>
              <p:cNvSpPr>
                <a:spLocks noChangeArrowheads="1"/>
              </p:cNvSpPr>
              <p:nvPr/>
            </p:nvSpPr>
            <p:spPr bwMode="auto">
              <a:xfrm rot="-5400000">
                <a:off x="2736" y="1488"/>
                <a:ext cx="192" cy="192"/>
              </a:xfrm>
              <a:prstGeom prst="ellipse">
                <a:avLst/>
              </a:prstGeom>
              <a:solidFill>
                <a:schemeClr val="tx1"/>
              </a:solidFill>
              <a:ln w="28575">
                <a:solidFill>
                  <a:srgbClr val="99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8024" name="Group 238">
                <a:extLst>
                  <a:ext uri="{FF2B5EF4-FFF2-40B4-BE49-F238E27FC236}">
                    <a16:creationId xmlns:a16="http://schemas.microsoft.com/office/drawing/2014/main" id="{D22FFA94-D789-E438-5DF9-F10BE86DEBB5}"/>
                  </a:ext>
                </a:extLst>
              </p:cNvPr>
              <p:cNvGrpSpPr>
                <a:grpSpLocks/>
              </p:cNvGrpSpPr>
              <p:nvPr/>
            </p:nvGrpSpPr>
            <p:grpSpPr bwMode="auto">
              <a:xfrm rot="10800000">
                <a:off x="2784" y="1536"/>
                <a:ext cx="96" cy="96"/>
                <a:chOff x="2736" y="816"/>
                <a:chExt cx="768" cy="384"/>
              </a:xfrm>
            </p:grpSpPr>
            <p:sp>
              <p:nvSpPr>
                <p:cNvPr id="38025" name="Freeform 239">
                  <a:extLst>
                    <a:ext uri="{FF2B5EF4-FFF2-40B4-BE49-F238E27FC236}">
                      <a16:creationId xmlns:a16="http://schemas.microsoft.com/office/drawing/2014/main" id="{AFA133BD-B304-F43C-BE24-BB9A098BA53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26" name="Freeform 240">
                  <a:extLst>
                    <a:ext uri="{FF2B5EF4-FFF2-40B4-BE49-F238E27FC236}">
                      <a16:creationId xmlns:a16="http://schemas.microsoft.com/office/drawing/2014/main" id="{4AD0CD6C-2363-77E1-FB5A-8DF030F911B2}"/>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solidFill>
                  <a:schemeClr val="tx1"/>
                </a:solidFill>
                <a:ln w="28575" cmpd="sng">
                  <a:solidFill>
                    <a:srgbClr val="0066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37903" name="Text Box 270">
              <a:extLst>
                <a:ext uri="{FF2B5EF4-FFF2-40B4-BE49-F238E27FC236}">
                  <a16:creationId xmlns:a16="http://schemas.microsoft.com/office/drawing/2014/main" id="{BE55254C-08DF-7822-69C4-0E68793978C0}"/>
                </a:ext>
              </a:extLst>
            </p:cNvPr>
            <p:cNvSpPr txBox="1">
              <a:spLocks noChangeArrowheads="1"/>
            </p:cNvSpPr>
            <p:nvPr/>
          </p:nvSpPr>
          <p:spPr bwMode="auto">
            <a:xfrm>
              <a:off x="5184" y="1200"/>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Load</a:t>
              </a:r>
            </a:p>
          </p:txBody>
        </p:sp>
        <p:grpSp>
          <p:nvGrpSpPr>
            <p:cNvPr id="37904" name="Group 334">
              <a:extLst>
                <a:ext uri="{FF2B5EF4-FFF2-40B4-BE49-F238E27FC236}">
                  <a16:creationId xmlns:a16="http://schemas.microsoft.com/office/drawing/2014/main" id="{F6D4C21D-C5D3-B041-85A1-2FC3F66ADFE1}"/>
                </a:ext>
              </a:extLst>
            </p:cNvPr>
            <p:cNvGrpSpPr>
              <a:grpSpLocks/>
            </p:cNvGrpSpPr>
            <p:nvPr/>
          </p:nvGrpSpPr>
          <p:grpSpPr bwMode="auto">
            <a:xfrm>
              <a:off x="3456" y="384"/>
              <a:ext cx="2112" cy="1248"/>
              <a:chOff x="3456" y="384"/>
              <a:chExt cx="2112" cy="1248"/>
            </a:xfrm>
          </p:grpSpPr>
          <p:grpSp>
            <p:nvGrpSpPr>
              <p:cNvPr id="37905" name="Group 5">
                <a:extLst>
                  <a:ext uri="{FF2B5EF4-FFF2-40B4-BE49-F238E27FC236}">
                    <a16:creationId xmlns:a16="http://schemas.microsoft.com/office/drawing/2014/main" id="{BA0A8626-6C65-D9DE-D5ED-0FBF5FFD8610}"/>
                  </a:ext>
                </a:extLst>
              </p:cNvPr>
              <p:cNvGrpSpPr>
                <a:grpSpLocks/>
              </p:cNvGrpSpPr>
              <p:nvPr/>
            </p:nvGrpSpPr>
            <p:grpSpPr bwMode="auto">
              <a:xfrm>
                <a:off x="3456" y="384"/>
                <a:ext cx="2026" cy="1248"/>
                <a:chOff x="3590" y="528"/>
                <a:chExt cx="2026" cy="1248"/>
              </a:xfrm>
            </p:grpSpPr>
            <p:sp>
              <p:nvSpPr>
                <p:cNvPr id="37932" name="Line 6">
                  <a:extLst>
                    <a:ext uri="{FF2B5EF4-FFF2-40B4-BE49-F238E27FC236}">
                      <a16:creationId xmlns:a16="http://schemas.microsoft.com/office/drawing/2014/main" id="{FE402DA6-9A8F-91C9-EB3F-BFB2EE0E43A5}"/>
                    </a:ext>
                  </a:extLst>
                </p:cNvPr>
                <p:cNvSpPr>
                  <a:spLocks noChangeShapeType="1"/>
                </p:cNvSpPr>
                <p:nvPr/>
              </p:nvSpPr>
              <p:spPr bwMode="auto">
                <a:xfrm flipH="1">
                  <a:off x="4896" y="1344"/>
                  <a:ext cx="720"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33" name="AutoShape 7">
                  <a:extLst>
                    <a:ext uri="{FF2B5EF4-FFF2-40B4-BE49-F238E27FC236}">
                      <a16:creationId xmlns:a16="http://schemas.microsoft.com/office/drawing/2014/main" id="{84A3DF62-4DAB-7863-7A8A-E055265C3533}"/>
                    </a:ext>
                  </a:extLst>
                </p:cNvPr>
                <p:cNvSpPr>
                  <a:spLocks noChangeArrowheads="1"/>
                </p:cNvSpPr>
                <p:nvPr/>
              </p:nvSpPr>
              <p:spPr bwMode="auto">
                <a:xfrm rot="16200000" flipV="1">
                  <a:off x="4560" y="1104"/>
                  <a:ext cx="1248" cy="96"/>
                </a:xfrm>
                <a:prstGeom prst="parallelogram">
                  <a:avLst>
                    <a:gd name="adj" fmla="val 95815"/>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34" name="Rectangle 8">
                  <a:extLst>
                    <a:ext uri="{FF2B5EF4-FFF2-40B4-BE49-F238E27FC236}">
                      <a16:creationId xmlns:a16="http://schemas.microsoft.com/office/drawing/2014/main" id="{326EB4F2-6D9D-C248-F794-9A7126128F3E}"/>
                    </a:ext>
                  </a:extLst>
                </p:cNvPr>
                <p:cNvSpPr>
                  <a:spLocks noChangeArrowheads="1"/>
                </p:cNvSpPr>
                <p:nvPr/>
              </p:nvSpPr>
              <p:spPr bwMode="auto">
                <a:xfrm>
                  <a:off x="4272" y="1488"/>
                  <a:ext cx="672" cy="96"/>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35" name="Rectangle 9">
                  <a:extLst>
                    <a:ext uri="{FF2B5EF4-FFF2-40B4-BE49-F238E27FC236}">
                      <a16:creationId xmlns:a16="http://schemas.microsoft.com/office/drawing/2014/main" id="{BCDD56DC-1859-7254-0A45-643C3D92DBAD}"/>
                    </a:ext>
                  </a:extLst>
                </p:cNvPr>
                <p:cNvSpPr>
                  <a:spLocks noChangeArrowheads="1"/>
                </p:cNvSpPr>
                <p:nvPr/>
              </p:nvSpPr>
              <p:spPr bwMode="auto">
                <a:xfrm>
                  <a:off x="4176" y="816"/>
                  <a:ext cx="96" cy="768"/>
                </a:xfrm>
                <a:prstGeom prst="rect">
                  <a:avLst/>
                </a:prstGeom>
                <a:solidFill>
                  <a:srgbClr val="FFCC99"/>
                </a:solidFill>
                <a:ln w="9525">
                  <a:solidFill>
                    <a:srgbClr val="FFCC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36" name="AutoShape 10">
                  <a:extLst>
                    <a:ext uri="{FF2B5EF4-FFF2-40B4-BE49-F238E27FC236}">
                      <a16:creationId xmlns:a16="http://schemas.microsoft.com/office/drawing/2014/main" id="{12EC35F6-C302-D701-D6F5-C35F64BBC3BC}"/>
                    </a:ext>
                  </a:extLst>
                </p:cNvPr>
                <p:cNvSpPr>
                  <a:spLocks noChangeArrowheads="1"/>
                </p:cNvSpPr>
                <p:nvPr/>
              </p:nvSpPr>
              <p:spPr bwMode="auto">
                <a:xfrm>
                  <a:off x="3984" y="528"/>
                  <a:ext cx="1248" cy="96"/>
                </a:xfrm>
                <a:prstGeom prst="parallelogram">
                  <a:avLst>
                    <a:gd name="adj" fmla="val 103819"/>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37" name="Line 11">
                  <a:extLst>
                    <a:ext uri="{FF2B5EF4-FFF2-40B4-BE49-F238E27FC236}">
                      <a16:creationId xmlns:a16="http://schemas.microsoft.com/office/drawing/2014/main" id="{2409D4F4-B63F-AB0D-99DD-153E33BB5F82}"/>
                    </a:ext>
                  </a:extLst>
                </p:cNvPr>
                <p:cNvSpPr>
                  <a:spLocks noChangeShapeType="1"/>
                </p:cNvSpPr>
                <p:nvPr/>
              </p:nvSpPr>
              <p:spPr bwMode="auto">
                <a:xfrm>
                  <a:off x="3600" y="1488"/>
                  <a:ext cx="576"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38" name="Group 12">
                  <a:extLst>
                    <a:ext uri="{FF2B5EF4-FFF2-40B4-BE49-F238E27FC236}">
                      <a16:creationId xmlns:a16="http://schemas.microsoft.com/office/drawing/2014/main" id="{D3AB5BE9-AAE3-8615-6552-C0E6610EB3CF}"/>
                    </a:ext>
                  </a:extLst>
                </p:cNvPr>
                <p:cNvGrpSpPr>
                  <a:grpSpLocks/>
                </p:cNvGrpSpPr>
                <p:nvPr/>
              </p:nvGrpSpPr>
              <p:grpSpPr bwMode="auto">
                <a:xfrm flipH="1" flipV="1">
                  <a:off x="4224" y="816"/>
                  <a:ext cx="720" cy="720"/>
                  <a:chOff x="1536" y="1728"/>
                  <a:chExt cx="1152" cy="1152"/>
                </a:xfrm>
              </p:grpSpPr>
              <p:sp>
                <p:nvSpPr>
                  <p:cNvPr id="38021" name="Line 13">
                    <a:extLst>
                      <a:ext uri="{FF2B5EF4-FFF2-40B4-BE49-F238E27FC236}">
                        <a16:creationId xmlns:a16="http://schemas.microsoft.com/office/drawing/2014/main" id="{85BBF924-8F93-51BE-51A6-4A4FB634A415}"/>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22" name="Line 14">
                    <a:extLst>
                      <a:ext uri="{FF2B5EF4-FFF2-40B4-BE49-F238E27FC236}">
                        <a16:creationId xmlns:a16="http://schemas.microsoft.com/office/drawing/2014/main" id="{FD9FDDE2-A100-A413-35EC-04773A40BB5E}"/>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39" name="Group 15">
                  <a:extLst>
                    <a:ext uri="{FF2B5EF4-FFF2-40B4-BE49-F238E27FC236}">
                      <a16:creationId xmlns:a16="http://schemas.microsoft.com/office/drawing/2014/main" id="{2D77CC6D-DAF0-0DDE-0CAB-BAB01C7C2D25}"/>
                    </a:ext>
                  </a:extLst>
                </p:cNvPr>
                <p:cNvGrpSpPr>
                  <a:grpSpLocks/>
                </p:cNvGrpSpPr>
                <p:nvPr/>
              </p:nvGrpSpPr>
              <p:grpSpPr bwMode="auto">
                <a:xfrm flipH="1" flipV="1">
                  <a:off x="4272" y="768"/>
                  <a:ext cx="720" cy="720"/>
                  <a:chOff x="1536" y="1728"/>
                  <a:chExt cx="1152" cy="1152"/>
                </a:xfrm>
              </p:grpSpPr>
              <p:sp>
                <p:nvSpPr>
                  <p:cNvPr id="38019" name="Line 16">
                    <a:extLst>
                      <a:ext uri="{FF2B5EF4-FFF2-40B4-BE49-F238E27FC236}">
                        <a16:creationId xmlns:a16="http://schemas.microsoft.com/office/drawing/2014/main" id="{58907E1C-F326-9499-7037-54AE4BCE5BC4}"/>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20" name="Line 17">
                    <a:extLst>
                      <a:ext uri="{FF2B5EF4-FFF2-40B4-BE49-F238E27FC236}">
                        <a16:creationId xmlns:a16="http://schemas.microsoft.com/office/drawing/2014/main" id="{8BA110CB-CFBD-064E-9776-3D722D1EA63B}"/>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40" name="Group 18">
                  <a:extLst>
                    <a:ext uri="{FF2B5EF4-FFF2-40B4-BE49-F238E27FC236}">
                      <a16:creationId xmlns:a16="http://schemas.microsoft.com/office/drawing/2014/main" id="{D3E3BBB7-142D-6AA1-E571-1B6A0CD8B691}"/>
                    </a:ext>
                  </a:extLst>
                </p:cNvPr>
                <p:cNvGrpSpPr>
                  <a:grpSpLocks/>
                </p:cNvGrpSpPr>
                <p:nvPr/>
              </p:nvGrpSpPr>
              <p:grpSpPr bwMode="auto">
                <a:xfrm>
                  <a:off x="3984" y="624"/>
                  <a:ext cx="1152" cy="1152"/>
                  <a:chOff x="2688" y="1488"/>
                  <a:chExt cx="1152" cy="1152"/>
                </a:xfrm>
              </p:grpSpPr>
              <p:sp>
                <p:nvSpPr>
                  <p:cNvPr id="38015" name="Rectangle 19">
                    <a:extLst>
                      <a:ext uri="{FF2B5EF4-FFF2-40B4-BE49-F238E27FC236}">
                        <a16:creationId xmlns:a16="http://schemas.microsoft.com/office/drawing/2014/main" id="{0EED9BD5-80D3-C833-86A9-2EE5B19E6FB2}"/>
                      </a:ext>
                    </a:extLst>
                  </p:cNvPr>
                  <p:cNvSpPr>
                    <a:spLocks noChangeArrowheads="1"/>
                  </p:cNvSpPr>
                  <p:nvPr/>
                </p:nvSpPr>
                <p:spPr bwMode="auto">
                  <a:xfrm>
                    <a:off x="2688" y="1488"/>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016" name="Rectangle 20">
                    <a:extLst>
                      <a:ext uri="{FF2B5EF4-FFF2-40B4-BE49-F238E27FC236}">
                        <a16:creationId xmlns:a16="http://schemas.microsoft.com/office/drawing/2014/main" id="{4B6029DC-4CE7-FDBF-2670-F9B3739AFE7E}"/>
                      </a:ext>
                    </a:extLst>
                  </p:cNvPr>
                  <p:cNvSpPr>
                    <a:spLocks noChangeArrowheads="1"/>
                  </p:cNvSpPr>
                  <p:nvPr/>
                </p:nvSpPr>
                <p:spPr bwMode="auto">
                  <a:xfrm rot="5400000">
                    <a:off x="3072" y="206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017" name="Rectangle 21">
                    <a:extLst>
                      <a:ext uri="{FF2B5EF4-FFF2-40B4-BE49-F238E27FC236}">
                        <a16:creationId xmlns:a16="http://schemas.microsoft.com/office/drawing/2014/main" id="{C9ED7A15-F22B-2C16-2369-1BFCECA58E1D}"/>
                      </a:ext>
                    </a:extLst>
                  </p:cNvPr>
                  <p:cNvSpPr>
                    <a:spLocks noChangeArrowheads="1"/>
                  </p:cNvSpPr>
                  <p:nvPr/>
                </p:nvSpPr>
                <p:spPr bwMode="auto">
                  <a:xfrm>
                    <a:off x="3648" y="1680"/>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8018" name="Rectangle 22">
                    <a:extLst>
                      <a:ext uri="{FF2B5EF4-FFF2-40B4-BE49-F238E27FC236}">
                        <a16:creationId xmlns:a16="http://schemas.microsoft.com/office/drawing/2014/main" id="{011C8277-FBF8-DF97-D388-6F0FE533C878}"/>
                      </a:ext>
                    </a:extLst>
                  </p:cNvPr>
                  <p:cNvSpPr>
                    <a:spLocks noChangeArrowheads="1"/>
                  </p:cNvSpPr>
                  <p:nvPr/>
                </p:nvSpPr>
                <p:spPr bwMode="auto">
                  <a:xfrm rot="5400000">
                    <a:off x="3264" y="1104"/>
                    <a:ext cx="192" cy="960"/>
                  </a:xfrm>
                  <a:prstGeom prst="rect">
                    <a:avLst/>
                  </a:prstGeom>
                  <a:solidFill>
                    <a:srgbClr val="FFCC99"/>
                  </a:solidFill>
                  <a:ln w="19050">
                    <a:solidFill>
                      <a:srgbClr val="CC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37941" name="Line 23">
                  <a:extLst>
                    <a:ext uri="{FF2B5EF4-FFF2-40B4-BE49-F238E27FC236}">
                      <a16:creationId xmlns:a16="http://schemas.microsoft.com/office/drawing/2014/main" id="{538AFB5F-7E6A-ED70-FD3A-DA20D6E0914E}"/>
                    </a:ext>
                  </a:extLst>
                </p:cNvPr>
                <p:cNvSpPr>
                  <a:spLocks noChangeShapeType="1"/>
                </p:cNvSpPr>
                <p:nvPr/>
              </p:nvSpPr>
              <p:spPr bwMode="auto">
                <a:xfrm flipV="1">
                  <a:off x="3984" y="528"/>
                  <a:ext cx="96" cy="96"/>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42" name="Group 24">
                  <a:extLst>
                    <a:ext uri="{FF2B5EF4-FFF2-40B4-BE49-F238E27FC236}">
                      <a16:creationId xmlns:a16="http://schemas.microsoft.com/office/drawing/2014/main" id="{80AFF226-6AA7-B7AD-DF5C-B81C963D7DF7}"/>
                    </a:ext>
                  </a:extLst>
                </p:cNvPr>
                <p:cNvGrpSpPr>
                  <a:grpSpLocks/>
                </p:cNvGrpSpPr>
                <p:nvPr/>
              </p:nvGrpSpPr>
              <p:grpSpPr bwMode="auto">
                <a:xfrm>
                  <a:off x="4032" y="576"/>
                  <a:ext cx="1152" cy="1152"/>
                  <a:chOff x="1536" y="1728"/>
                  <a:chExt cx="1152" cy="1152"/>
                </a:xfrm>
              </p:grpSpPr>
              <p:sp>
                <p:nvSpPr>
                  <p:cNvPr id="38013" name="Line 25">
                    <a:extLst>
                      <a:ext uri="{FF2B5EF4-FFF2-40B4-BE49-F238E27FC236}">
                        <a16:creationId xmlns:a16="http://schemas.microsoft.com/office/drawing/2014/main" id="{95121E55-75D8-95C2-0662-F77D89BB3B33}"/>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14" name="Line 26">
                    <a:extLst>
                      <a:ext uri="{FF2B5EF4-FFF2-40B4-BE49-F238E27FC236}">
                        <a16:creationId xmlns:a16="http://schemas.microsoft.com/office/drawing/2014/main" id="{297810BA-DC91-F280-3439-48EA9B6C7870}"/>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43" name="Group 27">
                  <a:extLst>
                    <a:ext uri="{FF2B5EF4-FFF2-40B4-BE49-F238E27FC236}">
                      <a16:creationId xmlns:a16="http://schemas.microsoft.com/office/drawing/2014/main" id="{CBB71539-B41F-CDA9-495E-B5E2FB16C167}"/>
                    </a:ext>
                  </a:extLst>
                </p:cNvPr>
                <p:cNvGrpSpPr>
                  <a:grpSpLocks/>
                </p:cNvGrpSpPr>
                <p:nvPr/>
              </p:nvGrpSpPr>
              <p:grpSpPr bwMode="auto">
                <a:xfrm>
                  <a:off x="4080" y="528"/>
                  <a:ext cx="1152" cy="1152"/>
                  <a:chOff x="1536" y="1728"/>
                  <a:chExt cx="1152" cy="1152"/>
                </a:xfrm>
              </p:grpSpPr>
              <p:sp>
                <p:nvSpPr>
                  <p:cNvPr id="38011" name="Line 28">
                    <a:extLst>
                      <a:ext uri="{FF2B5EF4-FFF2-40B4-BE49-F238E27FC236}">
                        <a16:creationId xmlns:a16="http://schemas.microsoft.com/office/drawing/2014/main" id="{302DD8D7-CE16-D611-1C1F-D947259EF984}"/>
                      </a:ext>
                    </a:extLst>
                  </p:cNvPr>
                  <p:cNvSpPr>
                    <a:spLocks noChangeShapeType="1"/>
                  </p:cNvSpPr>
                  <p:nvPr/>
                </p:nvSpPr>
                <p:spPr bwMode="auto">
                  <a:xfrm>
                    <a:off x="1536" y="1728"/>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8012" name="Line 29">
                    <a:extLst>
                      <a:ext uri="{FF2B5EF4-FFF2-40B4-BE49-F238E27FC236}">
                        <a16:creationId xmlns:a16="http://schemas.microsoft.com/office/drawing/2014/main" id="{9E3ED79C-AE64-0BDB-8C7F-581AB8493BD0}"/>
                      </a:ext>
                    </a:extLst>
                  </p:cNvPr>
                  <p:cNvSpPr>
                    <a:spLocks noChangeShapeType="1"/>
                  </p:cNvSpPr>
                  <p:nvPr/>
                </p:nvSpPr>
                <p:spPr bwMode="auto">
                  <a:xfrm rot="5400000">
                    <a:off x="2112" y="2304"/>
                    <a:ext cx="1152" cy="0"/>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7944" name="Oval 30">
                  <a:extLst>
                    <a:ext uri="{FF2B5EF4-FFF2-40B4-BE49-F238E27FC236}">
                      <a16:creationId xmlns:a16="http://schemas.microsoft.com/office/drawing/2014/main" id="{FB78510F-22E2-DDA7-9A52-CF58344CD279}"/>
                    </a:ext>
                  </a:extLst>
                </p:cNvPr>
                <p:cNvSpPr>
                  <a:spLocks noChangeArrowheads="1"/>
                </p:cNvSpPr>
                <p:nvPr/>
              </p:nvSpPr>
              <p:spPr bwMode="auto">
                <a:xfrm>
                  <a:off x="4032" y="72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
              <p:nvSpPr>
                <p:cNvPr id="37945" name="Oval 31">
                  <a:extLst>
                    <a:ext uri="{FF2B5EF4-FFF2-40B4-BE49-F238E27FC236}">
                      <a16:creationId xmlns:a16="http://schemas.microsoft.com/office/drawing/2014/main" id="{EE1B98B4-1406-0BA7-6927-BEDD1604F12E}"/>
                    </a:ext>
                  </a:extLst>
                </p:cNvPr>
                <p:cNvSpPr>
                  <a:spLocks noChangeArrowheads="1"/>
                </p:cNvSpPr>
                <p:nvPr/>
              </p:nvSpPr>
              <p:spPr bwMode="auto">
                <a:xfrm>
                  <a:off x="4032" y="168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46" name="Oval 32">
                  <a:extLst>
                    <a:ext uri="{FF2B5EF4-FFF2-40B4-BE49-F238E27FC236}">
                      <a16:creationId xmlns:a16="http://schemas.microsoft.com/office/drawing/2014/main" id="{16AE6271-00CC-C63F-E8C8-1B516F063071}"/>
                    </a:ext>
                  </a:extLst>
                </p:cNvPr>
                <p:cNvSpPr>
                  <a:spLocks noChangeArrowheads="1"/>
                </p:cNvSpPr>
                <p:nvPr/>
              </p:nvSpPr>
              <p:spPr bwMode="auto">
                <a:xfrm>
                  <a:off x="5040" y="72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7947" name="Oval 33">
                  <a:extLst>
                    <a:ext uri="{FF2B5EF4-FFF2-40B4-BE49-F238E27FC236}">
                      <a16:creationId xmlns:a16="http://schemas.microsoft.com/office/drawing/2014/main" id="{E7CF6DC9-7947-CAC2-525F-39E6D1FF3569}"/>
                    </a:ext>
                  </a:extLst>
                </p:cNvPr>
                <p:cNvSpPr>
                  <a:spLocks noChangeArrowheads="1"/>
                </p:cNvSpPr>
                <p:nvPr/>
              </p:nvSpPr>
              <p:spPr bwMode="auto">
                <a:xfrm>
                  <a:off x="5040" y="1680"/>
                  <a:ext cx="48" cy="48"/>
                </a:xfrm>
                <a:prstGeom prst="ellipse">
                  <a:avLst/>
                </a:prstGeom>
                <a:solidFill>
                  <a:srgbClr val="008000"/>
                </a:solidFill>
                <a:ln w="19050">
                  <a:solidFill>
                    <a:srgbClr val="008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7948" name="Group 34">
                  <a:extLst>
                    <a:ext uri="{FF2B5EF4-FFF2-40B4-BE49-F238E27FC236}">
                      <a16:creationId xmlns:a16="http://schemas.microsoft.com/office/drawing/2014/main" id="{3863A09C-F959-4D3D-5F31-58E1E7FD625B}"/>
                    </a:ext>
                  </a:extLst>
                </p:cNvPr>
                <p:cNvGrpSpPr>
                  <a:grpSpLocks/>
                </p:cNvGrpSpPr>
                <p:nvPr/>
              </p:nvGrpSpPr>
              <p:grpSpPr bwMode="auto">
                <a:xfrm rot="5400000">
                  <a:off x="4056" y="1224"/>
                  <a:ext cx="144" cy="384"/>
                  <a:chOff x="2832" y="3312"/>
                  <a:chExt cx="192" cy="432"/>
                </a:xfrm>
              </p:grpSpPr>
              <p:sp>
                <p:nvSpPr>
                  <p:cNvPr id="38004" name="Line 35">
                    <a:extLst>
                      <a:ext uri="{FF2B5EF4-FFF2-40B4-BE49-F238E27FC236}">
                        <a16:creationId xmlns:a16="http://schemas.microsoft.com/office/drawing/2014/main" id="{BBEAA017-BF02-2F8E-EE42-1E5DB5677CFD}"/>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8005" name="Group 36">
                    <a:extLst>
                      <a:ext uri="{FF2B5EF4-FFF2-40B4-BE49-F238E27FC236}">
                        <a16:creationId xmlns:a16="http://schemas.microsoft.com/office/drawing/2014/main" id="{C5A6A397-B6E3-2CD6-7CBA-15B81D8491A7}"/>
                      </a:ext>
                    </a:extLst>
                  </p:cNvPr>
                  <p:cNvGrpSpPr>
                    <a:grpSpLocks/>
                  </p:cNvGrpSpPr>
                  <p:nvPr/>
                </p:nvGrpSpPr>
                <p:grpSpPr bwMode="auto">
                  <a:xfrm>
                    <a:off x="2928" y="3312"/>
                    <a:ext cx="96" cy="96"/>
                    <a:chOff x="3168" y="3312"/>
                    <a:chExt cx="96" cy="96"/>
                  </a:xfrm>
                </p:grpSpPr>
                <p:sp>
                  <p:nvSpPr>
                    <p:cNvPr id="38009" name="Arc 37">
                      <a:extLst>
                        <a:ext uri="{FF2B5EF4-FFF2-40B4-BE49-F238E27FC236}">
                          <a16:creationId xmlns:a16="http://schemas.microsoft.com/office/drawing/2014/main" id="{D762C675-18A6-C5FD-9007-BAAB450732C2}"/>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010" name="Arc 38">
                      <a:extLst>
                        <a:ext uri="{FF2B5EF4-FFF2-40B4-BE49-F238E27FC236}">
                          <a16:creationId xmlns:a16="http://schemas.microsoft.com/office/drawing/2014/main" id="{CC09F3A6-2B3C-C164-915D-957FE3CD52A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8006" name="Group 39">
                    <a:extLst>
                      <a:ext uri="{FF2B5EF4-FFF2-40B4-BE49-F238E27FC236}">
                        <a16:creationId xmlns:a16="http://schemas.microsoft.com/office/drawing/2014/main" id="{0C72E076-634A-66DD-6DBD-FF8BA9AFC90C}"/>
                      </a:ext>
                    </a:extLst>
                  </p:cNvPr>
                  <p:cNvGrpSpPr>
                    <a:grpSpLocks/>
                  </p:cNvGrpSpPr>
                  <p:nvPr/>
                </p:nvGrpSpPr>
                <p:grpSpPr bwMode="auto">
                  <a:xfrm flipH="1" flipV="1">
                    <a:off x="2832" y="3648"/>
                    <a:ext cx="96" cy="96"/>
                    <a:chOff x="3168" y="3312"/>
                    <a:chExt cx="96" cy="96"/>
                  </a:xfrm>
                </p:grpSpPr>
                <p:sp>
                  <p:nvSpPr>
                    <p:cNvPr id="38007" name="Arc 40">
                      <a:extLst>
                        <a:ext uri="{FF2B5EF4-FFF2-40B4-BE49-F238E27FC236}">
                          <a16:creationId xmlns:a16="http://schemas.microsoft.com/office/drawing/2014/main" id="{E4A7FE53-4F7C-43B0-4E53-F3B5CB2A516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008" name="Arc 41">
                      <a:extLst>
                        <a:ext uri="{FF2B5EF4-FFF2-40B4-BE49-F238E27FC236}">
                          <a16:creationId xmlns:a16="http://schemas.microsoft.com/office/drawing/2014/main" id="{A053D635-9289-06D7-8503-F708C2E2AC8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7949" name="Group 42">
                  <a:extLst>
                    <a:ext uri="{FF2B5EF4-FFF2-40B4-BE49-F238E27FC236}">
                      <a16:creationId xmlns:a16="http://schemas.microsoft.com/office/drawing/2014/main" id="{F719EA5D-274D-D058-6DE5-77095C2D3EA8}"/>
                    </a:ext>
                  </a:extLst>
                </p:cNvPr>
                <p:cNvGrpSpPr>
                  <a:grpSpLocks/>
                </p:cNvGrpSpPr>
                <p:nvPr/>
              </p:nvGrpSpPr>
              <p:grpSpPr bwMode="auto">
                <a:xfrm rot="5400000">
                  <a:off x="4056" y="1080"/>
                  <a:ext cx="144" cy="384"/>
                  <a:chOff x="2832" y="3312"/>
                  <a:chExt cx="192" cy="432"/>
                </a:xfrm>
              </p:grpSpPr>
              <p:sp>
                <p:nvSpPr>
                  <p:cNvPr id="37997" name="Line 43">
                    <a:extLst>
                      <a:ext uri="{FF2B5EF4-FFF2-40B4-BE49-F238E27FC236}">
                        <a16:creationId xmlns:a16="http://schemas.microsoft.com/office/drawing/2014/main" id="{8BAB769C-263D-F84E-096A-CD4D7D58E57F}"/>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98" name="Group 44">
                    <a:extLst>
                      <a:ext uri="{FF2B5EF4-FFF2-40B4-BE49-F238E27FC236}">
                        <a16:creationId xmlns:a16="http://schemas.microsoft.com/office/drawing/2014/main" id="{3FC05B3C-4EEC-D44C-BC92-01FDB34BF95F}"/>
                      </a:ext>
                    </a:extLst>
                  </p:cNvPr>
                  <p:cNvGrpSpPr>
                    <a:grpSpLocks/>
                  </p:cNvGrpSpPr>
                  <p:nvPr/>
                </p:nvGrpSpPr>
                <p:grpSpPr bwMode="auto">
                  <a:xfrm>
                    <a:off x="2928" y="3312"/>
                    <a:ext cx="96" cy="96"/>
                    <a:chOff x="3168" y="3312"/>
                    <a:chExt cx="96" cy="96"/>
                  </a:xfrm>
                </p:grpSpPr>
                <p:sp>
                  <p:nvSpPr>
                    <p:cNvPr id="38002" name="Arc 45">
                      <a:extLst>
                        <a:ext uri="{FF2B5EF4-FFF2-40B4-BE49-F238E27FC236}">
                          <a16:creationId xmlns:a16="http://schemas.microsoft.com/office/drawing/2014/main" id="{32C9223B-75E2-4A79-0823-2B8FC3BBD0E4}"/>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003" name="Arc 46">
                      <a:extLst>
                        <a:ext uri="{FF2B5EF4-FFF2-40B4-BE49-F238E27FC236}">
                          <a16:creationId xmlns:a16="http://schemas.microsoft.com/office/drawing/2014/main" id="{2C686B3E-22FD-4735-6423-BA60BB3A5923}"/>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7999" name="Group 47">
                    <a:extLst>
                      <a:ext uri="{FF2B5EF4-FFF2-40B4-BE49-F238E27FC236}">
                        <a16:creationId xmlns:a16="http://schemas.microsoft.com/office/drawing/2014/main" id="{189D0DDC-1BDD-2572-F126-94C3F03C1465}"/>
                      </a:ext>
                    </a:extLst>
                  </p:cNvPr>
                  <p:cNvGrpSpPr>
                    <a:grpSpLocks/>
                  </p:cNvGrpSpPr>
                  <p:nvPr/>
                </p:nvGrpSpPr>
                <p:grpSpPr bwMode="auto">
                  <a:xfrm flipH="1" flipV="1">
                    <a:off x="2832" y="3648"/>
                    <a:ext cx="96" cy="96"/>
                    <a:chOff x="3168" y="3312"/>
                    <a:chExt cx="96" cy="96"/>
                  </a:xfrm>
                </p:grpSpPr>
                <p:sp>
                  <p:nvSpPr>
                    <p:cNvPr id="38000" name="Arc 48">
                      <a:extLst>
                        <a:ext uri="{FF2B5EF4-FFF2-40B4-BE49-F238E27FC236}">
                          <a16:creationId xmlns:a16="http://schemas.microsoft.com/office/drawing/2014/main" id="{6262D393-70D1-B678-EBEE-7B4F6E0076BD}"/>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8001" name="Arc 49">
                      <a:extLst>
                        <a:ext uri="{FF2B5EF4-FFF2-40B4-BE49-F238E27FC236}">
                          <a16:creationId xmlns:a16="http://schemas.microsoft.com/office/drawing/2014/main" id="{83DDC7BF-1659-B84F-91C4-2A3296483796}"/>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7950" name="Group 50">
                  <a:extLst>
                    <a:ext uri="{FF2B5EF4-FFF2-40B4-BE49-F238E27FC236}">
                      <a16:creationId xmlns:a16="http://schemas.microsoft.com/office/drawing/2014/main" id="{21A5AABF-12D3-AF2A-7E95-E993FA521508}"/>
                    </a:ext>
                  </a:extLst>
                </p:cNvPr>
                <p:cNvGrpSpPr>
                  <a:grpSpLocks/>
                </p:cNvGrpSpPr>
                <p:nvPr/>
              </p:nvGrpSpPr>
              <p:grpSpPr bwMode="auto">
                <a:xfrm rot="5400000">
                  <a:off x="4056" y="936"/>
                  <a:ext cx="144" cy="384"/>
                  <a:chOff x="2832" y="3312"/>
                  <a:chExt cx="192" cy="432"/>
                </a:xfrm>
              </p:grpSpPr>
              <p:sp>
                <p:nvSpPr>
                  <p:cNvPr id="37990" name="Line 51">
                    <a:extLst>
                      <a:ext uri="{FF2B5EF4-FFF2-40B4-BE49-F238E27FC236}">
                        <a16:creationId xmlns:a16="http://schemas.microsoft.com/office/drawing/2014/main" id="{AAD4B7A0-C634-6CF6-8779-E27A0ADFCEEB}"/>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91" name="Group 52">
                    <a:extLst>
                      <a:ext uri="{FF2B5EF4-FFF2-40B4-BE49-F238E27FC236}">
                        <a16:creationId xmlns:a16="http://schemas.microsoft.com/office/drawing/2014/main" id="{27DA8D4D-79A4-C743-18AC-215F622BC48C}"/>
                      </a:ext>
                    </a:extLst>
                  </p:cNvPr>
                  <p:cNvGrpSpPr>
                    <a:grpSpLocks/>
                  </p:cNvGrpSpPr>
                  <p:nvPr/>
                </p:nvGrpSpPr>
                <p:grpSpPr bwMode="auto">
                  <a:xfrm>
                    <a:off x="2928" y="3312"/>
                    <a:ext cx="96" cy="96"/>
                    <a:chOff x="3168" y="3312"/>
                    <a:chExt cx="96" cy="96"/>
                  </a:xfrm>
                </p:grpSpPr>
                <p:sp>
                  <p:nvSpPr>
                    <p:cNvPr id="37995" name="Arc 53">
                      <a:extLst>
                        <a:ext uri="{FF2B5EF4-FFF2-40B4-BE49-F238E27FC236}">
                          <a16:creationId xmlns:a16="http://schemas.microsoft.com/office/drawing/2014/main" id="{30CC8E19-5145-BC3B-4C74-206B6B7581A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96" name="Arc 54">
                      <a:extLst>
                        <a:ext uri="{FF2B5EF4-FFF2-40B4-BE49-F238E27FC236}">
                          <a16:creationId xmlns:a16="http://schemas.microsoft.com/office/drawing/2014/main" id="{520BF794-62A2-8816-E904-16C04098750E}"/>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7992" name="Group 55">
                    <a:extLst>
                      <a:ext uri="{FF2B5EF4-FFF2-40B4-BE49-F238E27FC236}">
                        <a16:creationId xmlns:a16="http://schemas.microsoft.com/office/drawing/2014/main" id="{7D8255A9-CDA8-4DD2-9574-C73D68266DB0}"/>
                      </a:ext>
                    </a:extLst>
                  </p:cNvPr>
                  <p:cNvGrpSpPr>
                    <a:grpSpLocks/>
                  </p:cNvGrpSpPr>
                  <p:nvPr/>
                </p:nvGrpSpPr>
                <p:grpSpPr bwMode="auto">
                  <a:xfrm flipH="1" flipV="1">
                    <a:off x="2832" y="3648"/>
                    <a:ext cx="96" cy="96"/>
                    <a:chOff x="3168" y="3312"/>
                    <a:chExt cx="96" cy="96"/>
                  </a:xfrm>
                </p:grpSpPr>
                <p:sp>
                  <p:nvSpPr>
                    <p:cNvPr id="37993" name="Arc 56">
                      <a:extLst>
                        <a:ext uri="{FF2B5EF4-FFF2-40B4-BE49-F238E27FC236}">
                          <a16:creationId xmlns:a16="http://schemas.microsoft.com/office/drawing/2014/main" id="{61B1B48E-8A5C-EBB8-254C-44F3AC4AC3D3}"/>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94" name="Arc 57">
                      <a:extLst>
                        <a:ext uri="{FF2B5EF4-FFF2-40B4-BE49-F238E27FC236}">
                          <a16:creationId xmlns:a16="http://schemas.microsoft.com/office/drawing/2014/main" id="{A707B9B2-EDDA-9563-FBA4-53177626422E}"/>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7951" name="Group 58">
                  <a:extLst>
                    <a:ext uri="{FF2B5EF4-FFF2-40B4-BE49-F238E27FC236}">
                      <a16:creationId xmlns:a16="http://schemas.microsoft.com/office/drawing/2014/main" id="{B079D42A-B622-808D-F420-A41923D0085C}"/>
                    </a:ext>
                  </a:extLst>
                </p:cNvPr>
                <p:cNvGrpSpPr>
                  <a:grpSpLocks/>
                </p:cNvGrpSpPr>
                <p:nvPr/>
              </p:nvGrpSpPr>
              <p:grpSpPr bwMode="auto">
                <a:xfrm rot="5400000">
                  <a:off x="4056" y="792"/>
                  <a:ext cx="144" cy="384"/>
                  <a:chOff x="2832" y="3312"/>
                  <a:chExt cx="192" cy="432"/>
                </a:xfrm>
              </p:grpSpPr>
              <p:sp>
                <p:nvSpPr>
                  <p:cNvPr id="37983" name="Line 59">
                    <a:extLst>
                      <a:ext uri="{FF2B5EF4-FFF2-40B4-BE49-F238E27FC236}">
                        <a16:creationId xmlns:a16="http://schemas.microsoft.com/office/drawing/2014/main" id="{90CA8E10-7069-B598-5865-589230FCFD25}"/>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84" name="Group 60">
                    <a:extLst>
                      <a:ext uri="{FF2B5EF4-FFF2-40B4-BE49-F238E27FC236}">
                        <a16:creationId xmlns:a16="http://schemas.microsoft.com/office/drawing/2014/main" id="{1FD2B2E6-C998-76EC-720E-9D5FD995F7BF}"/>
                      </a:ext>
                    </a:extLst>
                  </p:cNvPr>
                  <p:cNvGrpSpPr>
                    <a:grpSpLocks/>
                  </p:cNvGrpSpPr>
                  <p:nvPr/>
                </p:nvGrpSpPr>
                <p:grpSpPr bwMode="auto">
                  <a:xfrm>
                    <a:off x="2928" y="3312"/>
                    <a:ext cx="96" cy="96"/>
                    <a:chOff x="3168" y="3312"/>
                    <a:chExt cx="96" cy="96"/>
                  </a:xfrm>
                </p:grpSpPr>
                <p:sp>
                  <p:nvSpPr>
                    <p:cNvPr id="37988" name="Arc 61">
                      <a:extLst>
                        <a:ext uri="{FF2B5EF4-FFF2-40B4-BE49-F238E27FC236}">
                          <a16:creationId xmlns:a16="http://schemas.microsoft.com/office/drawing/2014/main" id="{7E716D94-234B-6C3E-DD48-68F7F13DF9D1}"/>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89" name="Arc 62">
                      <a:extLst>
                        <a:ext uri="{FF2B5EF4-FFF2-40B4-BE49-F238E27FC236}">
                          <a16:creationId xmlns:a16="http://schemas.microsoft.com/office/drawing/2014/main" id="{943ADB49-9240-FFA5-B70F-FED477CB0A4C}"/>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7985" name="Group 63">
                    <a:extLst>
                      <a:ext uri="{FF2B5EF4-FFF2-40B4-BE49-F238E27FC236}">
                        <a16:creationId xmlns:a16="http://schemas.microsoft.com/office/drawing/2014/main" id="{C8F94BFA-B131-70DF-87FB-021066759967}"/>
                      </a:ext>
                    </a:extLst>
                  </p:cNvPr>
                  <p:cNvGrpSpPr>
                    <a:grpSpLocks/>
                  </p:cNvGrpSpPr>
                  <p:nvPr/>
                </p:nvGrpSpPr>
                <p:grpSpPr bwMode="auto">
                  <a:xfrm flipH="1" flipV="1">
                    <a:off x="2832" y="3648"/>
                    <a:ext cx="96" cy="96"/>
                    <a:chOff x="3168" y="3312"/>
                    <a:chExt cx="96" cy="96"/>
                  </a:xfrm>
                </p:grpSpPr>
                <p:sp>
                  <p:nvSpPr>
                    <p:cNvPr id="37986" name="Arc 64">
                      <a:extLst>
                        <a:ext uri="{FF2B5EF4-FFF2-40B4-BE49-F238E27FC236}">
                          <a16:creationId xmlns:a16="http://schemas.microsoft.com/office/drawing/2014/main" id="{73913DB0-F152-7C0C-6423-618DC39DE4E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87" name="Arc 65">
                      <a:extLst>
                        <a:ext uri="{FF2B5EF4-FFF2-40B4-BE49-F238E27FC236}">
                          <a16:creationId xmlns:a16="http://schemas.microsoft.com/office/drawing/2014/main" id="{127BDA89-C4D6-3B18-0C76-BA24E6A9BC29}"/>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7952" name="Group 66">
                  <a:extLst>
                    <a:ext uri="{FF2B5EF4-FFF2-40B4-BE49-F238E27FC236}">
                      <a16:creationId xmlns:a16="http://schemas.microsoft.com/office/drawing/2014/main" id="{23B4B299-6CE8-1FF1-CA5F-F102DD623AE0}"/>
                    </a:ext>
                  </a:extLst>
                </p:cNvPr>
                <p:cNvGrpSpPr>
                  <a:grpSpLocks/>
                </p:cNvGrpSpPr>
                <p:nvPr/>
              </p:nvGrpSpPr>
              <p:grpSpPr bwMode="auto">
                <a:xfrm>
                  <a:off x="3590" y="840"/>
                  <a:ext cx="730" cy="72"/>
                  <a:chOff x="2016" y="1680"/>
                  <a:chExt cx="730" cy="72"/>
                </a:xfrm>
              </p:grpSpPr>
              <p:grpSp>
                <p:nvGrpSpPr>
                  <p:cNvPr id="37977" name="Group 67">
                    <a:extLst>
                      <a:ext uri="{FF2B5EF4-FFF2-40B4-BE49-F238E27FC236}">
                        <a16:creationId xmlns:a16="http://schemas.microsoft.com/office/drawing/2014/main" id="{7906EDFC-AAA7-F5C7-DAF3-C8F809FAFD89}"/>
                      </a:ext>
                    </a:extLst>
                  </p:cNvPr>
                  <p:cNvGrpSpPr>
                    <a:grpSpLocks/>
                  </p:cNvGrpSpPr>
                  <p:nvPr/>
                </p:nvGrpSpPr>
                <p:grpSpPr bwMode="auto">
                  <a:xfrm>
                    <a:off x="2448" y="1680"/>
                    <a:ext cx="298" cy="72"/>
                    <a:chOff x="2533" y="1656"/>
                    <a:chExt cx="298" cy="72"/>
                  </a:xfrm>
                </p:grpSpPr>
                <p:sp>
                  <p:nvSpPr>
                    <p:cNvPr id="37979" name="Line 68">
                      <a:extLst>
                        <a:ext uri="{FF2B5EF4-FFF2-40B4-BE49-F238E27FC236}">
                          <a16:creationId xmlns:a16="http://schemas.microsoft.com/office/drawing/2014/main" id="{AD3B8959-A182-1019-B6EC-24F8DD50D5D9}"/>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80" name="Group 69">
                      <a:extLst>
                        <a:ext uri="{FF2B5EF4-FFF2-40B4-BE49-F238E27FC236}">
                          <a16:creationId xmlns:a16="http://schemas.microsoft.com/office/drawing/2014/main" id="{D19E5EA6-0D3F-E533-F416-8524363577BD}"/>
                        </a:ext>
                      </a:extLst>
                    </p:cNvPr>
                    <p:cNvGrpSpPr>
                      <a:grpSpLocks/>
                    </p:cNvGrpSpPr>
                    <p:nvPr/>
                  </p:nvGrpSpPr>
                  <p:grpSpPr bwMode="auto">
                    <a:xfrm rot="5400000">
                      <a:off x="2753" y="1649"/>
                      <a:ext cx="72" cy="85"/>
                      <a:chOff x="3168" y="3312"/>
                      <a:chExt cx="96" cy="96"/>
                    </a:xfrm>
                  </p:grpSpPr>
                  <p:sp>
                    <p:nvSpPr>
                      <p:cNvPr id="37981" name="Arc 70">
                        <a:extLst>
                          <a:ext uri="{FF2B5EF4-FFF2-40B4-BE49-F238E27FC236}">
                            <a16:creationId xmlns:a16="http://schemas.microsoft.com/office/drawing/2014/main" id="{C876409E-3DCB-CD5C-916B-7DEB2C168FE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82" name="Arc 71">
                        <a:extLst>
                          <a:ext uri="{FF2B5EF4-FFF2-40B4-BE49-F238E27FC236}">
                            <a16:creationId xmlns:a16="http://schemas.microsoft.com/office/drawing/2014/main" id="{EF198F93-D5A5-D89C-8731-5C980AC8D977}"/>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37978" name="Line 72">
                    <a:extLst>
                      <a:ext uri="{FF2B5EF4-FFF2-40B4-BE49-F238E27FC236}">
                        <a16:creationId xmlns:a16="http://schemas.microsoft.com/office/drawing/2014/main" id="{6FBFA75B-ED94-DCF7-4F48-4938C29EFD66}"/>
                      </a:ext>
                    </a:extLst>
                  </p:cNvPr>
                  <p:cNvSpPr>
                    <a:spLocks noChangeShapeType="1"/>
                  </p:cNvSpPr>
                  <p:nvPr/>
                </p:nvSpPr>
                <p:spPr bwMode="auto">
                  <a:xfrm flipH="1">
                    <a:off x="2016" y="1680"/>
                    <a:ext cx="432"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53" name="Group 73">
                  <a:extLst>
                    <a:ext uri="{FF2B5EF4-FFF2-40B4-BE49-F238E27FC236}">
                      <a16:creationId xmlns:a16="http://schemas.microsoft.com/office/drawing/2014/main" id="{985C5074-D992-702D-4A74-37F2EB915B37}"/>
                    </a:ext>
                  </a:extLst>
                </p:cNvPr>
                <p:cNvGrpSpPr>
                  <a:grpSpLocks/>
                </p:cNvGrpSpPr>
                <p:nvPr/>
              </p:nvGrpSpPr>
              <p:grpSpPr bwMode="auto">
                <a:xfrm rot="16200000" flipH="1">
                  <a:off x="5006" y="1080"/>
                  <a:ext cx="144" cy="384"/>
                  <a:chOff x="2832" y="3312"/>
                  <a:chExt cx="192" cy="432"/>
                </a:xfrm>
              </p:grpSpPr>
              <p:sp>
                <p:nvSpPr>
                  <p:cNvPr id="37970" name="Line 74">
                    <a:extLst>
                      <a:ext uri="{FF2B5EF4-FFF2-40B4-BE49-F238E27FC236}">
                        <a16:creationId xmlns:a16="http://schemas.microsoft.com/office/drawing/2014/main" id="{3C4F9D12-E66B-708F-6F73-71824FBA96EB}"/>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71" name="Group 75">
                    <a:extLst>
                      <a:ext uri="{FF2B5EF4-FFF2-40B4-BE49-F238E27FC236}">
                        <a16:creationId xmlns:a16="http://schemas.microsoft.com/office/drawing/2014/main" id="{B70AC090-EF96-A77B-9BC8-B2C56EF19E4A}"/>
                      </a:ext>
                    </a:extLst>
                  </p:cNvPr>
                  <p:cNvGrpSpPr>
                    <a:grpSpLocks/>
                  </p:cNvGrpSpPr>
                  <p:nvPr/>
                </p:nvGrpSpPr>
                <p:grpSpPr bwMode="auto">
                  <a:xfrm>
                    <a:off x="2928" y="3312"/>
                    <a:ext cx="96" cy="96"/>
                    <a:chOff x="3168" y="3312"/>
                    <a:chExt cx="96" cy="96"/>
                  </a:xfrm>
                </p:grpSpPr>
                <p:sp>
                  <p:nvSpPr>
                    <p:cNvPr id="37975" name="Arc 76">
                      <a:extLst>
                        <a:ext uri="{FF2B5EF4-FFF2-40B4-BE49-F238E27FC236}">
                          <a16:creationId xmlns:a16="http://schemas.microsoft.com/office/drawing/2014/main" id="{003F364C-2212-4A77-9089-F39269C4482F}"/>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76" name="Arc 77">
                      <a:extLst>
                        <a:ext uri="{FF2B5EF4-FFF2-40B4-BE49-F238E27FC236}">
                          <a16:creationId xmlns:a16="http://schemas.microsoft.com/office/drawing/2014/main" id="{15B34AD7-70F3-168D-F941-5A0BEB2629FB}"/>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7972" name="Group 78">
                    <a:extLst>
                      <a:ext uri="{FF2B5EF4-FFF2-40B4-BE49-F238E27FC236}">
                        <a16:creationId xmlns:a16="http://schemas.microsoft.com/office/drawing/2014/main" id="{A01D08B1-8F02-87F1-3CD3-7138318F9D1F}"/>
                      </a:ext>
                    </a:extLst>
                  </p:cNvPr>
                  <p:cNvGrpSpPr>
                    <a:grpSpLocks/>
                  </p:cNvGrpSpPr>
                  <p:nvPr/>
                </p:nvGrpSpPr>
                <p:grpSpPr bwMode="auto">
                  <a:xfrm flipH="1" flipV="1">
                    <a:off x="2832" y="3648"/>
                    <a:ext cx="96" cy="96"/>
                    <a:chOff x="3168" y="3312"/>
                    <a:chExt cx="96" cy="96"/>
                  </a:xfrm>
                </p:grpSpPr>
                <p:sp>
                  <p:nvSpPr>
                    <p:cNvPr id="37973" name="Arc 79">
                      <a:extLst>
                        <a:ext uri="{FF2B5EF4-FFF2-40B4-BE49-F238E27FC236}">
                          <a16:creationId xmlns:a16="http://schemas.microsoft.com/office/drawing/2014/main" id="{7D5C8C21-DF92-CC88-C229-11E43EF83459}"/>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74" name="Arc 80">
                      <a:extLst>
                        <a:ext uri="{FF2B5EF4-FFF2-40B4-BE49-F238E27FC236}">
                          <a16:creationId xmlns:a16="http://schemas.microsoft.com/office/drawing/2014/main" id="{0A0B297B-22C8-F9A5-641F-807F84657119}"/>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7954" name="Group 81">
                  <a:extLst>
                    <a:ext uri="{FF2B5EF4-FFF2-40B4-BE49-F238E27FC236}">
                      <a16:creationId xmlns:a16="http://schemas.microsoft.com/office/drawing/2014/main" id="{0EBB2F77-62C3-314B-0496-08E7EBEA987F}"/>
                    </a:ext>
                  </a:extLst>
                </p:cNvPr>
                <p:cNvGrpSpPr>
                  <a:grpSpLocks/>
                </p:cNvGrpSpPr>
                <p:nvPr/>
              </p:nvGrpSpPr>
              <p:grpSpPr bwMode="auto">
                <a:xfrm rot="16200000" flipH="1">
                  <a:off x="5006" y="936"/>
                  <a:ext cx="144" cy="384"/>
                  <a:chOff x="2832" y="3312"/>
                  <a:chExt cx="192" cy="432"/>
                </a:xfrm>
              </p:grpSpPr>
              <p:sp>
                <p:nvSpPr>
                  <p:cNvPr id="37963" name="Line 82">
                    <a:extLst>
                      <a:ext uri="{FF2B5EF4-FFF2-40B4-BE49-F238E27FC236}">
                        <a16:creationId xmlns:a16="http://schemas.microsoft.com/office/drawing/2014/main" id="{E0B12297-C825-3488-276A-2001D8B8F7DA}"/>
                      </a:ext>
                    </a:extLst>
                  </p:cNvPr>
                  <p:cNvSpPr>
                    <a:spLocks noChangeShapeType="1"/>
                  </p:cNvSpPr>
                  <p:nvPr/>
                </p:nvSpPr>
                <p:spPr bwMode="auto">
                  <a:xfrm>
                    <a:off x="2928" y="3408"/>
                    <a:ext cx="0" cy="24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64" name="Group 83">
                    <a:extLst>
                      <a:ext uri="{FF2B5EF4-FFF2-40B4-BE49-F238E27FC236}">
                        <a16:creationId xmlns:a16="http://schemas.microsoft.com/office/drawing/2014/main" id="{5422CF34-B37A-C6E5-5B43-DACE9A88FF55}"/>
                      </a:ext>
                    </a:extLst>
                  </p:cNvPr>
                  <p:cNvGrpSpPr>
                    <a:grpSpLocks/>
                  </p:cNvGrpSpPr>
                  <p:nvPr/>
                </p:nvGrpSpPr>
                <p:grpSpPr bwMode="auto">
                  <a:xfrm>
                    <a:off x="2928" y="3312"/>
                    <a:ext cx="96" cy="96"/>
                    <a:chOff x="3168" y="3312"/>
                    <a:chExt cx="96" cy="96"/>
                  </a:xfrm>
                </p:grpSpPr>
                <p:sp>
                  <p:nvSpPr>
                    <p:cNvPr id="37968" name="Arc 84">
                      <a:extLst>
                        <a:ext uri="{FF2B5EF4-FFF2-40B4-BE49-F238E27FC236}">
                          <a16:creationId xmlns:a16="http://schemas.microsoft.com/office/drawing/2014/main" id="{A63AEAFC-F365-ABB6-84F4-0B5925E003AB}"/>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69" name="Arc 85">
                      <a:extLst>
                        <a:ext uri="{FF2B5EF4-FFF2-40B4-BE49-F238E27FC236}">
                          <a16:creationId xmlns:a16="http://schemas.microsoft.com/office/drawing/2014/main" id="{F246848C-45E0-A047-C26D-576F7CD9045F}"/>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37965" name="Group 86">
                    <a:extLst>
                      <a:ext uri="{FF2B5EF4-FFF2-40B4-BE49-F238E27FC236}">
                        <a16:creationId xmlns:a16="http://schemas.microsoft.com/office/drawing/2014/main" id="{93BF499E-3D44-E25D-F0CF-C3382E7B127D}"/>
                      </a:ext>
                    </a:extLst>
                  </p:cNvPr>
                  <p:cNvGrpSpPr>
                    <a:grpSpLocks/>
                  </p:cNvGrpSpPr>
                  <p:nvPr/>
                </p:nvGrpSpPr>
                <p:grpSpPr bwMode="auto">
                  <a:xfrm flipH="1" flipV="1">
                    <a:off x="2832" y="3648"/>
                    <a:ext cx="96" cy="96"/>
                    <a:chOff x="3168" y="3312"/>
                    <a:chExt cx="96" cy="96"/>
                  </a:xfrm>
                </p:grpSpPr>
                <p:sp>
                  <p:nvSpPr>
                    <p:cNvPr id="37966" name="Arc 87">
                      <a:extLst>
                        <a:ext uri="{FF2B5EF4-FFF2-40B4-BE49-F238E27FC236}">
                          <a16:creationId xmlns:a16="http://schemas.microsoft.com/office/drawing/2014/main" id="{B71D2E7B-9B04-8B2F-169E-954E1A427967}"/>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67" name="Arc 88">
                      <a:extLst>
                        <a:ext uri="{FF2B5EF4-FFF2-40B4-BE49-F238E27FC236}">
                          <a16:creationId xmlns:a16="http://schemas.microsoft.com/office/drawing/2014/main" id="{A2DD6A02-1677-1195-1668-410B0642F241}"/>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37955" name="Group 89">
                  <a:extLst>
                    <a:ext uri="{FF2B5EF4-FFF2-40B4-BE49-F238E27FC236}">
                      <a16:creationId xmlns:a16="http://schemas.microsoft.com/office/drawing/2014/main" id="{B55ACF40-1F61-A955-D777-11A64137EE05}"/>
                    </a:ext>
                  </a:extLst>
                </p:cNvPr>
                <p:cNvGrpSpPr>
                  <a:grpSpLocks/>
                </p:cNvGrpSpPr>
                <p:nvPr/>
              </p:nvGrpSpPr>
              <p:grpSpPr bwMode="auto">
                <a:xfrm flipH="1">
                  <a:off x="4886" y="984"/>
                  <a:ext cx="730" cy="72"/>
                  <a:chOff x="2016" y="1680"/>
                  <a:chExt cx="730" cy="72"/>
                </a:xfrm>
              </p:grpSpPr>
              <p:grpSp>
                <p:nvGrpSpPr>
                  <p:cNvPr id="37957" name="Group 90">
                    <a:extLst>
                      <a:ext uri="{FF2B5EF4-FFF2-40B4-BE49-F238E27FC236}">
                        <a16:creationId xmlns:a16="http://schemas.microsoft.com/office/drawing/2014/main" id="{DB9EF06B-334D-8A26-7877-1B4BBA4ADAF2}"/>
                      </a:ext>
                    </a:extLst>
                  </p:cNvPr>
                  <p:cNvGrpSpPr>
                    <a:grpSpLocks/>
                  </p:cNvGrpSpPr>
                  <p:nvPr/>
                </p:nvGrpSpPr>
                <p:grpSpPr bwMode="auto">
                  <a:xfrm>
                    <a:off x="2448" y="1680"/>
                    <a:ext cx="298" cy="72"/>
                    <a:chOff x="2533" y="1656"/>
                    <a:chExt cx="298" cy="72"/>
                  </a:xfrm>
                </p:grpSpPr>
                <p:sp>
                  <p:nvSpPr>
                    <p:cNvPr id="37959" name="Line 91">
                      <a:extLst>
                        <a:ext uri="{FF2B5EF4-FFF2-40B4-BE49-F238E27FC236}">
                          <a16:creationId xmlns:a16="http://schemas.microsoft.com/office/drawing/2014/main" id="{47ACA771-C7DA-48CE-18A2-D44E454A08E7}"/>
                        </a:ext>
                      </a:extLst>
                    </p:cNvPr>
                    <p:cNvSpPr>
                      <a:spLocks noChangeShapeType="1"/>
                    </p:cNvSpPr>
                    <p:nvPr/>
                  </p:nvSpPr>
                  <p:spPr bwMode="auto">
                    <a:xfrm rot="5400000">
                      <a:off x="2640" y="1549"/>
                      <a:ext cx="0" cy="214"/>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7960" name="Group 92">
                      <a:extLst>
                        <a:ext uri="{FF2B5EF4-FFF2-40B4-BE49-F238E27FC236}">
                          <a16:creationId xmlns:a16="http://schemas.microsoft.com/office/drawing/2014/main" id="{9096F9F8-0DF3-0526-8BB7-81C875DB215D}"/>
                        </a:ext>
                      </a:extLst>
                    </p:cNvPr>
                    <p:cNvGrpSpPr>
                      <a:grpSpLocks/>
                    </p:cNvGrpSpPr>
                    <p:nvPr/>
                  </p:nvGrpSpPr>
                  <p:grpSpPr bwMode="auto">
                    <a:xfrm rot="5400000">
                      <a:off x="2753" y="1649"/>
                      <a:ext cx="72" cy="85"/>
                      <a:chOff x="3168" y="3312"/>
                      <a:chExt cx="96" cy="96"/>
                    </a:xfrm>
                  </p:grpSpPr>
                  <p:sp>
                    <p:nvSpPr>
                      <p:cNvPr id="37961" name="Arc 93">
                        <a:extLst>
                          <a:ext uri="{FF2B5EF4-FFF2-40B4-BE49-F238E27FC236}">
                            <a16:creationId xmlns:a16="http://schemas.microsoft.com/office/drawing/2014/main" id="{515F3C2F-2F2C-2B8F-9E88-629805DC00FC}"/>
                          </a:ext>
                        </a:extLst>
                      </p:cNvPr>
                      <p:cNvSpPr>
                        <a:spLocks/>
                      </p:cNvSpPr>
                      <p:nvPr/>
                    </p:nvSpPr>
                    <p:spPr bwMode="auto">
                      <a:xfrm>
                        <a:off x="3216" y="3312"/>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7962" name="Arc 94">
                        <a:extLst>
                          <a:ext uri="{FF2B5EF4-FFF2-40B4-BE49-F238E27FC236}">
                            <a16:creationId xmlns:a16="http://schemas.microsoft.com/office/drawing/2014/main" id="{532BC606-3BFD-C05C-69D8-B0E881D3F958}"/>
                          </a:ext>
                        </a:extLst>
                      </p:cNvPr>
                      <p:cNvSpPr>
                        <a:spLocks/>
                      </p:cNvSpPr>
                      <p:nvPr/>
                    </p:nvSpPr>
                    <p:spPr bwMode="auto">
                      <a:xfrm flipH="1">
                        <a:off x="3168" y="3312"/>
                        <a:ext cx="48"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CC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37958" name="Line 95">
                    <a:extLst>
                      <a:ext uri="{FF2B5EF4-FFF2-40B4-BE49-F238E27FC236}">
                        <a16:creationId xmlns:a16="http://schemas.microsoft.com/office/drawing/2014/main" id="{FBF6EA2B-C8BC-6025-4B85-02326853D45E}"/>
                      </a:ext>
                    </a:extLst>
                  </p:cNvPr>
                  <p:cNvSpPr>
                    <a:spLocks noChangeShapeType="1"/>
                  </p:cNvSpPr>
                  <p:nvPr/>
                </p:nvSpPr>
                <p:spPr bwMode="auto">
                  <a:xfrm flipH="1">
                    <a:off x="2016" y="1680"/>
                    <a:ext cx="432" cy="0"/>
                  </a:xfrm>
                  <a:prstGeom prst="line">
                    <a:avLst/>
                  </a:prstGeom>
                  <a:noFill/>
                  <a:ln w="38100">
                    <a:solidFill>
                      <a:srgbClr val="CC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7956" name="Line 96">
                  <a:extLst>
                    <a:ext uri="{FF2B5EF4-FFF2-40B4-BE49-F238E27FC236}">
                      <a16:creationId xmlns:a16="http://schemas.microsoft.com/office/drawing/2014/main" id="{9B37303A-632D-2DA4-900A-BEEB2B8D9EFF}"/>
                    </a:ext>
                  </a:extLst>
                </p:cNvPr>
                <p:cNvSpPr>
                  <a:spLocks noChangeShapeType="1"/>
                </p:cNvSpPr>
                <p:nvPr/>
              </p:nvSpPr>
              <p:spPr bwMode="auto">
                <a:xfrm flipV="1">
                  <a:off x="5136" y="1680"/>
                  <a:ext cx="96" cy="96"/>
                </a:xfrm>
                <a:prstGeom prst="line">
                  <a:avLst/>
                </a:prstGeom>
                <a:noFill/>
                <a:ln w="19050">
                  <a:solidFill>
                    <a:srgbClr val="CC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06" name="Group 329">
                <a:extLst>
                  <a:ext uri="{FF2B5EF4-FFF2-40B4-BE49-F238E27FC236}">
                    <a16:creationId xmlns:a16="http://schemas.microsoft.com/office/drawing/2014/main" id="{0E4CA24C-4773-0205-8BBE-44291E973F43}"/>
                  </a:ext>
                </a:extLst>
              </p:cNvPr>
              <p:cNvGrpSpPr>
                <a:grpSpLocks/>
              </p:cNvGrpSpPr>
              <p:nvPr/>
            </p:nvGrpSpPr>
            <p:grpSpPr bwMode="auto">
              <a:xfrm>
                <a:off x="5472" y="825"/>
                <a:ext cx="96" cy="375"/>
                <a:chOff x="5472" y="864"/>
                <a:chExt cx="96" cy="327"/>
              </a:xfrm>
            </p:grpSpPr>
            <p:grpSp>
              <p:nvGrpSpPr>
                <p:cNvPr id="37907" name="Group 292">
                  <a:extLst>
                    <a:ext uri="{FF2B5EF4-FFF2-40B4-BE49-F238E27FC236}">
                      <a16:creationId xmlns:a16="http://schemas.microsoft.com/office/drawing/2014/main" id="{07D21259-0444-BF4C-D3F1-9CFFC7776702}"/>
                    </a:ext>
                  </a:extLst>
                </p:cNvPr>
                <p:cNvGrpSpPr>
                  <a:grpSpLocks/>
                </p:cNvGrpSpPr>
                <p:nvPr/>
              </p:nvGrpSpPr>
              <p:grpSpPr bwMode="auto">
                <a:xfrm rot="5400000" flipV="1">
                  <a:off x="5500" y="1124"/>
                  <a:ext cx="39" cy="96"/>
                  <a:chOff x="1872" y="1008"/>
                  <a:chExt cx="96" cy="144"/>
                </a:xfrm>
              </p:grpSpPr>
              <p:sp>
                <p:nvSpPr>
                  <p:cNvPr id="37930" name="Line 293">
                    <a:extLst>
                      <a:ext uri="{FF2B5EF4-FFF2-40B4-BE49-F238E27FC236}">
                        <a16:creationId xmlns:a16="http://schemas.microsoft.com/office/drawing/2014/main" id="{DFC82EB1-7D65-1DFB-D6F1-554A3595DAAB}"/>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31" name="Line 294">
                    <a:extLst>
                      <a:ext uri="{FF2B5EF4-FFF2-40B4-BE49-F238E27FC236}">
                        <a16:creationId xmlns:a16="http://schemas.microsoft.com/office/drawing/2014/main" id="{9FF5A905-A3D9-8FB2-3D41-BFBBEF3B42A2}"/>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08" name="Group 328">
                  <a:extLst>
                    <a:ext uri="{FF2B5EF4-FFF2-40B4-BE49-F238E27FC236}">
                      <a16:creationId xmlns:a16="http://schemas.microsoft.com/office/drawing/2014/main" id="{7A78C0AF-96AE-6A0A-B2BC-2A2C3A9E2E49}"/>
                    </a:ext>
                  </a:extLst>
                </p:cNvPr>
                <p:cNvGrpSpPr>
                  <a:grpSpLocks/>
                </p:cNvGrpSpPr>
                <p:nvPr/>
              </p:nvGrpSpPr>
              <p:grpSpPr bwMode="auto">
                <a:xfrm>
                  <a:off x="5472" y="864"/>
                  <a:ext cx="96" cy="280"/>
                  <a:chOff x="2832" y="2264"/>
                  <a:chExt cx="96" cy="280"/>
                </a:xfrm>
              </p:grpSpPr>
              <p:grpSp>
                <p:nvGrpSpPr>
                  <p:cNvPr id="37909" name="Group 313">
                    <a:extLst>
                      <a:ext uri="{FF2B5EF4-FFF2-40B4-BE49-F238E27FC236}">
                        <a16:creationId xmlns:a16="http://schemas.microsoft.com/office/drawing/2014/main" id="{0889BD7A-EE07-CA7B-DC6B-7D9E500A2EF6}"/>
                      </a:ext>
                    </a:extLst>
                  </p:cNvPr>
                  <p:cNvGrpSpPr>
                    <a:grpSpLocks/>
                  </p:cNvGrpSpPr>
                  <p:nvPr/>
                </p:nvGrpSpPr>
                <p:grpSpPr bwMode="auto">
                  <a:xfrm>
                    <a:off x="2832" y="2264"/>
                    <a:ext cx="96" cy="88"/>
                    <a:chOff x="2832" y="2264"/>
                    <a:chExt cx="96" cy="88"/>
                  </a:xfrm>
                </p:grpSpPr>
                <p:grpSp>
                  <p:nvGrpSpPr>
                    <p:cNvPr id="37924" name="Group 289">
                      <a:extLst>
                        <a:ext uri="{FF2B5EF4-FFF2-40B4-BE49-F238E27FC236}">
                          <a16:creationId xmlns:a16="http://schemas.microsoft.com/office/drawing/2014/main" id="{20424EED-9348-A61C-6484-B054E0AEBF98}"/>
                        </a:ext>
                      </a:extLst>
                    </p:cNvPr>
                    <p:cNvGrpSpPr>
                      <a:grpSpLocks/>
                    </p:cNvGrpSpPr>
                    <p:nvPr/>
                  </p:nvGrpSpPr>
                  <p:grpSpPr bwMode="auto">
                    <a:xfrm rot="5400000" flipV="1">
                      <a:off x="2860" y="2236"/>
                      <a:ext cx="40" cy="96"/>
                      <a:chOff x="1872" y="1008"/>
                      <a:chExt cx="96" cy="144"/>
                    </a:xfrm>
                  </p:grpSpPr>
                  <p:sp>
                    <p:nvSpPr>
                      <p:cNvPr id="37928" name="Line 290">
                        <a:extLst>
                          <a:ext uri="{FF2B5EF4-FFF2-40B4-BE49-F238E27FC236}">
                            <a16:creationId xmlns:a16="http://schemas.microsoft.com/office/drawing/2014/main" id="{69C6BB3B-B6B5-7716-D9F3-0A752A68F872}"/>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29" name="Line 291">
                        <a:extLst>
                          <a:ext uri="{FF2B5EF4-FFF2-40B4-BE49-F238E27FC236}">
                            <a16:creationId xmlns:a16="http://schemas.microsoft.com/office/drawing/2014/main" id="{57A95024-FCCC-2092-9F4B-2EC4231C5FCC}"/>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25" name="Group 295">
                      <a:extLst>
                        <a:ext uri="{FF2B5EF4-FFF2-40B4-BE49-F238E27FC236}">
                          <a16:creationId xmlns:a16="http://schemas.microsoft.com/office/drawing/2014/main" id="{DAA3D145-7F78-FD23-4AB5-22D92ADCC413}"/>
                        </a:ext>
                      </a:extLst>
                    </p:cNvPr>
                    <p:cNvGrpSpPr>
                      <a:grpSpLocks/>
                    </p:cNvGrpSpPr>
                    <p:nvPr/>
                  </p:nvGrpSpPr>
                  <p:grpSpPr bwMode="auto">
                    <a:xfrm rot="5400000" flipV="1">
                      <a:off x="2860" y="2285"/>
                      <a:ext cx="39" cy="96"/>
                      <a:chOff x="1872" y="1008"/>
                      <a:chExt cx="96" cy="144"/>
                    </a:xfrm>
                  </p:grpSpPr>
                  <p:sp>
                    <p:nvSpPr>
                      <p:cNvPr id="37926" name="Line 296">
                        <a:extLst>
                          <a:ext uri="{FF2B5EF4-FFF2-40B4-BE49-F238E27FC236}">
                            <a16:creationId xmlns:a16="http://schemas.microsoft.com/office/drawing/2014/main" id="{B9DB5162-5CD9-9952-C478-A851EC5C042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27" name="Line 297">
                        <a:extLst>
                          <a:ext uri="{FF2B5EF4-FFF2-40B4-BE49-F238E27FC236}">
                            <a16:creationId xmlns:a16="http://schemas.microsoft.com/office/drawing/2014/main" id="{8995FDB8-167D-BE2A-5049-BACA5625C386}"/>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37910" name="Group 314">
                    <a:extLst>
                      <a:ext uri="{FF2B5EF4-FFF2-40B4-BE49-F238E27FC236}">
                        <a16:creationId xmlns:a16="http://schemas.microsoft.com/office/drawing/2014/main" id="{320B3119-257B-D8C3-B636-D3D0C5107119}"/>
                      </a:ext>
                    </a:extLst>
                  </p:cNvPr>
                  <p:cNvGrpSpPr>
                    <a:grpSpLocks/>
                  </p:cNvGrpSpPr>
                  <p:nvPr/>
                </p:nvGrpSpPr>
                <p:grpSpPr bwMode="auto">
                  <a:xfrm>
                    <a:off x="2832" y="2360"/>
                    <a:ext cx="96" cy="88"/>
                    <a:chOff x="2832" y="2264"/>
                    <a:chExt cx="96" cy="88"/>
                  </a:xfrm>
                </p:grpSpPr>
                <p:grpSp>
                  <p:nvGrpSpPr>
                    <p:cNvPr id="37918" name="Group 315">
                      <a:extLst>
                        <a:ext uri="{FF2B5EF4-FFF2-40B4-BE49-F238E27FC236}">
                          <a16:creationId xmlns:a16="http://schemas.microsoft.com/office/drawing/2014/main" id="{CF4528E9-BE89-FD26-A60C-BE053D932142}"/>
                        </a:ext>
                      </a:extLst>
                    </p:cNvPr>
                    <p:cNvGrpSpPr>
                      <a:grpSpLocks/>
                    </p:cNvGrpSpPr>
                    <p:nvPr/>
                  </p:nvGrpSpPr>
                  <p:grpSpPr bwMode="auto">
                    <a:xfrm rot="5400000" flipV="1">
                      <a:off x="2860" y="2236"/>
                      <a:ext cx="40" cy="96"/>
                      <a:chOff x="1872" y="1008"/>
                      <a:chExt cx="96" cy="144"/>
                    </a:xfrm>
                  </p:grpSpPr>
                  <p:sp>
                    <p:nvSpPr>
                      <p:cNvPr id="37922" name="Line 316">
                        <a:extLst>
                          <a:ext uri="{FF2B5EF4-FFF2-40B4-BE49-F238E27FC236}">
                            <a16:creationId xmlns:a16="http://schemas.microsoft.com/office/drawing/2014/main" id="{85BE73EF-B435-BC1A-C7A3-7E598EBEB192}"/>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23" name="Line 317">
                        <a:extLst>
                          <a:ext uri="{FF2B5EF4-FFF2-40B4-BE49-F238E27FC236}">
                            <a16:creationId xmlns:a16="http://schemas.microsoft.com/office/drawing/2014/main" id="{46D9C180-AC24-ADC5-D6B9-0429B4CC39A1}"/>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19" name="Group 318">
                      <a:extLst>
                        <a:ext uri="{FF2B5EF4-FFF2-40B4-BE49-F238E27FC236}">
                          <a16:creationId xmlns:a16="http://schemas.microsoft.com/office/drawing/2014/main" id="{83AF5D55-8167-8FC7-2413-B0EA76A03584}"/>
                        </a:ext>
                      </a:extLst>
                    </p:cNvPr>
                    <p:cNvGrpSpPr>
                      <a:grpSpLocks/>
                    </p:cNvGrpSpPr>
                    <p:nvPr/>
                  </p:nvGrpSpPr>
                  <p:grpSpPr bwMode="auto">
                    <a:xfrm rot="5400000" flipV="1">
                      <a:off x="2860" y="2285"/>
                      <a:ext cx="39" cy="96"/>
                      <a:chOff x="1872" y="1008"/>
                      <a:chExt cx="96" cy="144"/>
                    </a:xfrm>
                  </p:grpSpPr>
                  <p:sp>
                    <p:nvSpPr>
                      <p:cNvPr id="37920" name="Line 319">
                        <a:extLst>
                          <a:ext uri="{FF2B5EF4-FFF2-40B4-BE49-F238E27FC236}">
                            <a16:creationId xmlns:a16="http://schemas.microsoft.com/office/drawing/2014/main" id="{FA2B8DD6-78DF-77EF-C4A7-1D1A257DD45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21" name="Line 320">
                        <a:extLst>
                          <a:ext uri="{FF2B5EF4-FFF2-40B4-BE49-F238E27FC236}">
                            <a16:creationId xmlns:a16="http://schemas.microsoft.com/office/drawing/2014/main" id="{14F86FEC-B4E7-9C7F-4944-1E74E12B33FF}"/>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37911" name="Group 321">
                    <a:extLst>
                      <a:ext uri="{FF2B5EF4-FFF2-40B4-BE49-F238E27FC236}">
                        <a16:creationId xmlns:a16="http://schemas.microsoft.com/office/drawing/2014/main" id="{D7530371-73A5-8F57-EE43-3B0A196023A5}"/>
                      </a:ext>
                    </a:extLst>
                  </p:cNvPr>
                  <p:cNvGrpSpPr>
                    <a:grpSpLocks/>
                  </p:cNvGrpSpPr>
                  <p:nvPr/>
                </p:nvGrpSpPr>
                <p:grpSpPr bwMode="auto">
                  <a:xfrm>
                    <a:off x="2832" y="2456"/>
                    <a:ext cx="96" cy="88"/>
                    <a:chOff x="2832" y="2264"/>
                    <a:chExt cx="96" cy="88"/>
                  </a:xfrm>
                </p:grpSpPr>
                <p:grpSp>
                  <p:nvGrpSpPr>
                    <p:cNvPr id="37912" name="Group 322">
                      <a:extLst>
                        <a:ext uri="{FF2B5EF4-FFF2-40B4-BE49-F238E27FC236}">
                          <a16:creationId xmlns:a16="http://schemas.microsoft.com/office/drawing/2014/main" id="{486C5F40-7D31-95C9-9271-E21ECC58FC56}"/>
                        </a:ext>
                      </a:extLst>
                    </p:cNvPr>
                    <p:cNvGrpSpPr>
                      <a:grpSpLocks/>
                    </p:cNvGrpSpPr>
                    <p:nvPr/>
                  </p:nvGrpSpPr>
                  <p:grpSpPr bwMode="auto">
                    <a:xfrm rot="5400000" flipV="1">
                      <a:off x="2860" y="2236"/>
                      <a:ext cx="40" cy="96"/>
                      <a:chOff x="1872" y="1008"/>
                      <a:chExt cx="96" cy="144"/>
                    </a:xfrm>
                  </p:grpSpPr>
                  <p:sp>
                    <p:nvSpPr>
                      <p:cNvPr id="37916" name="Line 323">
                        <a:extLst>
                          <a:ext uri="{FF2B5EF4-FFF2-40B4-BE49-F238E27FC236}">
                            <a16:creationId xmlns:a16="http://schemas.microsoft.com/office/drawing/2014/main" id="{6B989930-084D-2024-97AC-C1A5CC19343E}"/>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17" name="Line 324">
                        <a:extLst>
                          <a:ext uri="{FF2B5EF4-FFF2-40B4-BE49-F238E27FC236}">
                            <a16:creationId xmlns:a16="http://schemas.microsoft.com/office/drawing/2014/main" id="{F735DAB7-AB77-C619-3F26-1B742DEFCB58}"/>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7913" name="Group 325">
                      <a:extLst>
                        <a:ext uri="{FF2B5EF4-FFF2-40B4-BE49-F238E27FC236}">
                          <a16:creationId xmlns:a16="http://schemas.microsoft.com/office/drawing/2014/main" id="{2B260970-04E6-D428-3CB9-3CF8EEE5B99B}"/>
                        </a:ext>
                      </a:extLst>
                    </p:cNvPr>
                    <p:cNvGrpSpPr>
                      <a:grpSpLocks/>
                    </p:cNvGrpSpPr>
                    <p:nvPr/>
                  </p:nvGrpSpPr>
                  <p:grpSpPr bwMode="auto">
                    <a:xfrm rot="5400000" flipV="1">
                      <a:off x="2860" y="2285"/>
                      <a:ext cx="39" cy="96"/>
                      <a:chOff x="1872" y="1008"/>
                      <a:chExt cx="96" cy="144"/>
                    </a:xfrm>
                  </p:grpSpPr>
                  <p:sp>
                    <p:nvSpPr>
                      <p:cNvPr id="37914" name="Line 326">
                        <a:extLst>
                          <a:ext uri="{FF2B5EF4-FFF2-40B4-BE49-F238E27FC236}">
                            <a16:creationId xmlns:a16="http://schemas.microsoft.com/office/drawing/2014/main" id="{94CB357E-3015-0FF9-4ECD-4792F60A3FE4}"/>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7915" name="Line 327">
                        <a:extLst>
                          <a:ext uri="{FF2B5EF4-FFF2-40B4-BE49-F238E27FC236}">
                            <a16:creationId xmlns:a16="http://schemas.microsoft.com/office/drawing/2014/main" id="{656CBDF7-0E26-2D76-BE90-E82BC062B8AC}"/>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grpSp>
      </p:grpSp>
      <p:sp>
        <p:nvSpPr>
          <p:cNvPr id="47434" name="Text Box 330">
            <a:extLst>
              <a:ext uri="{FF2B5EF4-FFF2-40B4-BE49-F238E27FC236}">
                <a16:creationId xmlns:a16="http://schemas.microsoft.com/office/drawing/2014/main" id="{0C7B4B84-D6F0-9D90-3614-93426E5F7866}"/>
              </a:ext>
            </a:extLst>
          </p:cNvPr>
          <p:cNvSpPr txBox="1">
            <a:spLocks noChangeArrowheads="1"/>
          </p:cNvSpPr>
          <p:nvPr/>
        </p:nvSpPr>
        <p:spPr bwMode="auto">
          <a:xfrm>
            <a:off x="1066800" y="2667000"/>
            <a:ext cx="22860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N</a:t>
            </a:r>
            <a:r>
              <a:rPr lang="en-US" altLang="en-US" sz="1800" b="1" baseline="-25000">
                <a:solidFill>
                  <a:srgbClr val="006600"/>
                </a:solidFill>
              </a:rPr>
              <a:t>S</a:t>
            </a:r>
            <a:r>
              <a:rPr lang="en-US" altLang="en-US" sz="1800" b="1">
                <a:solidFill>
                  <a:srgbClr val="006600"/>
                </a:solidFill>
              </a:rPr>
              <a:t> &gt; N</a:t>
            </a:r>
            <a:r>
              <a:rPr lang="en-US" altLang="en-US" sz="1800" b="1" baseline="-25000">
                <a:solidFill>
                  <a:srgbClr val="006600"/>
                </a:solidFill>
              </a:rPr>
              <a:t>P</a:t>
            </a:r>
            <a:r>
              <a:rPr lang="en-US" altLang="en-US" sz="1800" b="1">
                <a:solidFill>
                  <a:srgbClr val="006600"/>
                </a:solidFill>
              </a:rPr>
              <a:t>   i.e. K &gt; 1</a:t>
            </a:r>
          </a:p>
          <a:p>
            <a:pPr eaLnBrk="1" hangingPunct="1">
              <a:spcBef>
                <a:spcPct val="50000"/>
              </a:spcBef>
              <a:buFontTx/>
              <a:buNone/>
            </a:pPr>
            <a:r>
              <a:rPr lang="en-US" altLang="en-US" sz="1800" b="1">
                <a:solidFill>
                  <a:srgbClr val="006600"/>
                </a:solidFill>
                <a:latin typeface="CommercialScript BT" pitchFamily="66" charset="0"/>
              </a:rPr>
              <a:t>E</a:t>
            </a:r>
            <a:r>
              <a:rPr lang="en-US" altLang="en-US" sz="1800" b="1" baseline="-25000">
                <a:solidFill>
                  <a:srgbClr val="006600"/>
                </a:solidFill>
              </a:rPr>
              <a:t>S</a:t>
            </a:r>
            <a:r>
              <a:rPr lang="en-US" altLang="en-US" sz="1800" b="1">
                <a:solidFill>
                  <a:srgbClr val="006600"/>
                </a:solidFill>
              </a:rPr>
              <a:t> &gt; </a:t>
            </a:r>
            <a:r>
              <a:rPr lang="en-US" altLang="en-US" sz="1800" b="1">
                <a:solidFill>
                  <a:srgbClr val="006600"/>
                </a:solidFill>
                <a:latin typeface="CommercialScript BT" pitchFamily="66" charset="0"/>
              </a:rPr>
              <a:t>E</a:t>
            </a:r>
            <a:r>
              <a:rPr lang="en-US" altLang="en-US" sz="1800" b="1" baseline="-25000">
                <a:solidFill>
                  <a:srgbClr val="006600"/>
                </a:solidFill>
              </a:rPr>
              <a:t>P   </a:t>
            </a:r>
            <a:r>
              <a:rPr lang="en-US" altLang="en-US" sz="1800" b="1">
                <a:solidFill>
                  <a:srgbClr val="006600"/>
                </a:solidFill>
              </a:rPr>
              <a:t>&amp; </a:t>
            </a:r>
            <a:r>
              <a:rPr lang="en-US" altLang="en-US" sz="1800" b="1" baseline="-25000">
                <a:solidFill>
                  <a:srgbClr val="006600"/>
                </a:solidFill>
              </a:rPr>
              <a:t>    </a:t>
            </a:r>
            <a:r>
              <a:rPr lang="en-US" altLang="en-US" sz="1800" b="1">
                <a:solidFill>
                  <a:srgbClr val="006600"/>
                </a:solidFill>
              </a:rPr>
              <a:t>I</a:t>
            </a:r>
            <a:r>
              <a:rPr lang="en-US" altLang="en-US" sz="1800" b="1" baseline="-25000">
                <a:solidFill>
                  <a:srgbClr val="006600"/>
                </a:solidFill>
              </a:rPr>
              <a:t>S</a:t>
            </a:r>
            <a:r>
              <a:rPr lang="en-US" altLang="en-US" sz="1800" b="1">
                <a:solidFill>
                  <a:srgbClr val="006600"/>
                </a:solidFill>
              </a:rPr>
              <a:t> &lt; I</a:t>
            </a:r>
            <a:r>
              <a:rPr lang="en-US" altLang="en-US" sz="1800" b="1" baseline="-25000">
                <a:solidFill>
                  <a:srgbClr val="006600"/>
                </a:solidFill>
              </a:rPr>
              <a:t>P</a:t>
            </a:r>
          </a:p>
        </p:txBody>
      </p:sp>
      <p:sp>
        <p:nvSpPr>
          <p:cNvPr id="47435" name="Text Box 331">
            <a:extLst>
              <a:ext uri="{FF2B5EF4-FFF2-40B4-BE49-F238E27FC236}">
                <a16:creationId xmlns:a16="http://schemas.microsoft.com/office/drawing/2014/main" id="{6D1BFAC5-33B2-21DB-D4F4-A3068B36D5B4}"/>
              </a:ext>
            </a:extLst>
          </p:cNvPr>
          <p:cNvSpPr txBox="1">
            <a:spLocks noChangeArrowheads="1"/>
          </p:cNvSpPr>
          <p:nvPr/>
        </p:nvSpPr>
        <p:spPr bwMode="auto">
          <a:xfrm>
            <a:off x="6096000" y="2667000"/>
            <a:ext cx="2286000" cy="77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N</a:t>
            </a:r>
            <a:r>
              <a:rPr lang="en-US" altLang="en-US" sz="1800" b="1" baseline="-25000">
                <a:solidFill>
                  <a:srgbClr val="0066FF"/>
                </a:solidFill>
              </a:rPr>
              <a:t>S</a:t>
            </a:r>
            <a:r>
              <a:rPr lang="en-US" altLang="en-US" sz="1800" b="1">
                <a:solidFill>
                  <a:srgbClr val="0066FF"/>
                </a:solidFill>
              </a:rPr>
              <a:t> &lt; N</a:t>
            </a:r>
            <a:r>
              <a:rPr lang="en-US" altLang="en-US" sz="1800" b="1" baseline="-25000">
                <a:solidFill>
                  <a:srgbClr val="0066FF"/>
                </a:solidFill>
              </a:rPr>
              <a:t>P</a:t>
            </a:r>
            <a:r>
              <a:rPr lang="en-US" altLang="en-US" sz="1800" b="1">
                <a:solidFill>
                  <a:srgbClr val="0066FF"/>
                </a:solidFill>
              </a:rPr>
              <a:t>   i.e. K &lt; 1</a:t>
            </a:r>
          </a:p>
          <a:p>
            <a:pPr eaLnBrk="1" hangingPunct="1">
              <a:spcBef>
                <a:spcPct val="50000"/>
              </a:spcBef>
              <a:buFontTx/>
              <a:buNone/>
            </a:pPr>
            <a:r>
              <a:rPr lang="en-US" altLang="en-US" sz="1800" b="1">
                <a:solidFill>
                  <a:srgbClr val="0066FF"/>
                </a:solidFill>
                <a:latin typeface="CommercialScript BT" pitchFamily="66" charset="0"/>
              </a:rPr>
              <a:t>E</a:t>
            </a:r>
            <a:r>
              <a:rPr lang="en-US" altLang="en-US" sz="1800" b="1" baseline="-25000">
                <a:solidFill>
                  <a:srgbClr val="0066FF"/>
                </a:solidFill>
              </a:rPr>
              <a:t>S</a:t>
            </a:r>
            <a:r>
              <a:rPr lang="en-US" altLang="en-US" sz="1800" b="1">
                <a:solidFill>
                  <a:srgbClr val="0066FF"/>
                </a:solidFill>
              </a:rPr>
              <a:t> &lt; </a:t>
            </a:r>
            <a:r>
              <a:rPr lang="en-US" altLang="en-US" sz="1800" b="1">
                <a:solidFill>
                  <a:srgbClr val="0066FF"/>
                </a:solidFill>
                <a:latin typeface="CommercialScript BT" pitchFamily="66" charset="0"/>
              </a:rPr>
              <a:t>E</a:t>
            </a:r>
            <a:r>
              <a:rPr lang="en-US" altLang="en-US" sz="1800" b="1" baseline="-25000">
                <a:solidFill>
                  <a:srgbClr val="0066FF"/>
                </a:solidFill>
              </a:rPr>
              <a:t>P    </a:t>
            </a:r>
            <a:r>
              <a:rPr lang="en-US" altLang="en-US" sz="1800" b="1">
                <a:solidFill>
                  <a:srgbClr val="0066FF"/>
                </a:solidFill>
              </a:rPr>
              <a:t>&amp;  I</a:t>
            </a:r>
            <a:r>
              <a:rPr lang="en-US" altLang="en-US" sz="1800" b="1" baseline="-25000">
                <a:solidFill>
                  <a:srgbClr val="0066FF"/>
                </a:solidFill>
              </a:rPr>
              <a:t>S</a:t>
            </a:r>
            <a:r>
              <a:rPr lang="en-US" altLang="en-US" sz="1800" b="1">
                <a:solidFill>
                  <a:srgbClr val="0066FF"/>
                </a:solidFill>
              </a:rPr>
              <a:t> &gt; I</a:t>
            </a:r>
            <a:r>
              <a:rPr lang="en-US" altLang="en-US" sz="1800" b="1" baseline="-25000">
                <a:solidFill>
                  <a:srgbClr val="0066FF"/>
                </a:solidFill>
              </a:rPr>
              <a:t>P</a:t>
            </a:r>
          </a:p>
        </p:txBody>
      </p:sp>
      <p:sp>
        <p:nvSpPr>
          <p:cNvPr id="47436" name="Text Box 332">
            <a:extLst>
              <a:ext uri="{FF2B5EF4-FFF2-40B4-BE49-F238E27FC236}">
                <a16:creationId xmlns:a16="http://schemas.microsoft.com/office/drawing/2014/main" id="{24993F6A-94AF-FED0-7F16-E764319609F3}"/>
              </a:ext>
            </a:extLst>
          </p:cNvPr>
          <p:cNvSpPr txBox="1">
            <a:spLocks noChangeArrowheads="1"/>
          </p:cNvSpPr>
          <p:nvPr/>
        </p:nvSpPr>
        <p:spPr bwMode="auto">
          <a:xfrm>
            <a:off x="152400" y="3581400"/>
            <a:ext cx="419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0000FF"/>
                </a:solidFill>
              </a:rPr>
              <a:t>Energy Losses in a Transformer:</a:t>
            </a:r>
          </a:p>
        </p:txBody>
      </p:sp>
      <p:sp>
        <p:nvSpPr>
          <p:cNvPr id="47437" name="Text Box 333">
            <a:extLst>
              <a:ext uri="{FF2B5EF4-FFF2-40B4-BE49-F238E27FC236}">
                <a16:creationId xmlns:a16="http://schemas.microsoft.com/office/drawing/2014/main" id="{816ADD11-2CD4-A8E4-603B-02EBCC5807DE}"/>
              </a:ext>
            </a:extLst>
          </p:cNvPr>
          <p:cNvSpPr txBox="1">
            <a:spLocks noChangeArrowheads="1"/>
          </p:cNvSpPr>
          <p:nvPr/>
        </p:nvSpPr>
        <p:spPr bwMode="auto">
          <a:xfrm>
            <a:off x="228600" y="4114800"/>
            <a:ext cx="8686800"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a:pPr>
            <a:r>
              <a:rPr lang="en-US" altLang="en-US" sz="1800" b="1">
                <a:solidFill>
                  <a:srgbClr val="CC00FF"/>
                </a:solidFill>
              </a:rPr>
              <a:t>Copper Loss:  Heat is produced due to the resistance of the copper windings of Primary and Secondary coils when current flows through them.</a:t>
            </a:r>
          </a:p>
          <a:p>
            <a:pPr eaLnBrk="1" hangingPunct="1">
              <a:spcBef>
                <a:spcPct val="50000"/>
              </a:spcBef>
              <a:buFontTx/>
              <a:buNone/>
            </a:pPr>
            <a:r>
              <a:rPr lang="en-US" altLang="en-US" sz="1800" b="1">
                <a:solidFill>
                  <a:srgbClr val="CC00FF"/>
                </a:solidFill>
              </a:rPr>
              <a:t>     </a:t>
            </a:r>
            <a:r>
              <a:rPr lang="en-US" altLang="en-US" sz="1800" b="1">
                <a:solidFill>
                  <a:srgbClr val="006600"/>
                </a:solidFill>
              </a:rPr>
              <a:t>This can be avoided by using thick wires for winding.</a:t>
            </a:r>
          </a:p>
          <a:p>
            <a:pPr eaLnBrk="1" hangingPunct="1">
              <a:spcBef>
                <a:spcPct val="50000"/>
              </a:spcBef>
              <a:buFontTx/>
              <a:buAutoNum type="arabicPeriod" startAt="2"/>
            </a:pPr>
            <a:r>
              <a:rPr lang="en-US" altLang="en-US" sz="1800" b="1">
                <a:solidFill>
                  <a:srgbClr val="6600FF"/>
                </a:solidFill>
              </a:rPr>
              <a:t>Flux Loss:  In actual transformer coupling between Primary and Secondary coil is not perfect. So, a certain amount of magnetic flux is wasted.</a:t>
            </a:r>
          </a:p>
          <a:p>
            <a:pPr eaLnBrk="1" hangingPunct="1">
              <a:spcBef>
                <a:spcPct val="50000"/>
              </a:spcBef>
              <a:buFontTx/>
              <a:buNone/>
            </a:pPr>
            <a:r>
              <a:rPr lang="en-US" altLang="en-US" sz="1800" b="1">
                <a:solidFill>
                  <a:srgbClr val="CC00FF"/>
                </a:solidFill>
              </a:rPr>
              <a:t>      </a:t>
            </a:r>
            <a:r>
              <a:rPr lang="en-US" altLang="en-US" sz="1800" b="1">
                <a:solidFill>
                  <a:srgbClr val="006600"/>
                </a:solidFill>
              </a:rPr>
              <a:t>Linking can be maximised by winding the coils over one another.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slide(fromTop)">
                                      <p:cBhvr>
                                        <p:cTn id="7" dur="500"/>
                                        <p:tgtEl>
                                          <p:spTgt spid="471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childTnLst>
                                    <p:set>
                                      <p:cBhvr>
                                        <p:cTn id="11" dur="1" fill="hold">
                                          <p:stCondLst>
                                            <p:cond delay="0"/>
                                          </p:stCondLst>
                                        </p:cTn>
                                        <p:tgtEl>
                                          <p:spTgt spid="47439"/>
                                        </p:tgtEl>
                                        <p:attrNameLst>
                                          <p:attrName>style.visibility</p:attrName>
                                        </p:attrNameLst>
                                      </p:cBhvr>
                                      <p:to>
                                        <p:strVal val="visible"/>
                                      </p:to>
                                    </p:set>
                                    <p:animEffect transition="in" filter="slide(fromLeft)">
                                      <p:cBhvr>
                                        <p:cTn id="12" dur="500"/>
                                        <p:tgtEl>
                                          <p:spTgt spid="474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7434"/>
                                        </p:tgtEl>
                                        <p:attrNameLst>
                                          <p:attrName>style.visibility</p:attrName>
                                        </p:attrNameLst>
                                      </p:cBhvr>
                                      <p:to>
                                        <p:strVal val="visible"/>
                                      </p:to>
                                    </p:set>
                                    <p:animEffect transition="in" filter="wipe(up)">
                                      <p:cBhvr>
                                        <p:cTn id="17" dur="500"/>
                                        <p:tgtEl>
                                          <p:spTgt spid="474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nodeType="clickEffect">
                                  <p:stCondLst>
                                    <p:cond delay="0"/>
                                  </p:stCondLst>
                                  <p:childTnLst>
                                    <p:set>
                                      <p:cBhvr>
                                        <p:cTn id="21" dur="1" fill="hold">
                                          <p:stCondLst>
                                            <p:cond delay="0"/>
                                          </p:stCondLst>
                                        </p:cTn>
                                        <p:tgtEl>
                                          <p:spTgt spid="47293"/>
                                        </p:tgtEl>
                                        <p:attrNameLst>
                                          <p:attrName>style.visibility</p:attrName>
                                        </p:attrNameLst>
                                      </p:cBhvr>
                                      <p:to>
                                        <p:strVal val="visible"/>
                                      </p:to>
                                    </p:set>
                                    <p:animEffect transition="in" filter="slide(fromTop)">
                                      <p:cBhvr>
                                        <p:cTn id="22" dur="500"/>
                                        <p:tgtEl>
                                          <p:spTgt spid="4729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8" fill="hold" nodeType="clickEffect">
                                  <p:stCondLst>
                                    <p:cond delay="0"/>
                                  </p:stCondLst>
                                  <p:childTnLst>
                                    <p:set>
                                      <p:cBhvr>
                                        <p:cTn id="26" dur="1" fill="hold">
                                          <p:stCondLst>
                                            <p:cond delay="0"/>
                                          </p:stCondLst>
                                        </p:cTn>
                                        <p:tgtEl>
                                          <p:spTgt spid="47440"/>
                                        </p:tgtEl>
                                        <p:attrNameLst>
                                          <p:attrName>style.visibility</p:attrName>
                                        </p:attrNameLst>
                                      </p:cBhvr>
                                      <p:to>
                                        <p:strVal val="visible"/>
                                      </p:to>
                                    </p:set>
                                    <p:animEffect transition="in" filter="slide(fromLeft)">
                                      <p:cBhvr>
                                        <p:cTn id="27" dur="500"/>
                                        <p:tgtEl>
                                          <p:spTgt spid="4744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47435"/>
                                        </p:tgtEl>
                                        <p:attrNameLst>
                                          <p:attrName>style.visibility</p:attrName>
                                        </p:attrNameLst>
                                      </p:cBhvr>
                                      <p:to>
                                        <p:strVal val="visible"/>
                                      </p:to>
                                    </p:set>
                                    <p:animEffect transition="in" filter="wipe(up)">
                                      <p:cBhvr>
                                        <p:cTn id="32" dur="500"/>
                                        <p:tgtEl>
                                          <p:spTgt spid="474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3" presetClass="entr" presetSubtype="0" fill="hold" nodeType="clickEffect">
                                  <p:stCondLst>
                                    <p:cond delay="0"/>
                                  </p:stCondLst>
                                  <p:childTnLst>
                                    <p:set>
                                      <p:cBhvr>
                                        <p:cTn id="36" dur="1" fill="hold">
                                          <p:stCondLst>
                                            <p:cond delay="0"/>
                                          </p:stCondLst>
                                        </p:cTn>
                                        <p:tgtEl>
                                          <p:spTgt spid="47436">
                                            <p:txEl>
                                              <p:pRg st="0" end="0"/>
                                            </p:txEl>
                                          </p:spTgt>
                                        </p:tgtEl>
                                        <p:attrNameLst>
                                          <p:attrName>style.visibility</p:attrName>
                                        </p:attrNameLst>
                                      </p:cBhvr>
                                      <p:to>
                                        <p:strVal val="visible"/>
                                      </p:to>
                                    </p:set>
                                    <p:anim calcmode="lin" valueType="num">
                                      <p:cBhvr>
                                        <p:cTn id="37" dur="500" fill="hold"/>
                                        <p:tgtEl>
                                          <p:spTgt spid="47436">
                                            <p:txEl>
                                              <p:pRg st="0" end="0"/>
                                            </p:txEl>
                                          </p:spTgt>
                                        </p:tgtEl>
                                        <p:attrNameLst>
                                          <p:attrName>ppt_w</p:attrName>
                                        </p:attrNameLst>
                                      </p:cBhvr>
                                      <p:tavLst>
                                        <p:tav tm="0">
                                          <p:val>
                                            <p:fltVal val="0"/>
                                          </p:val>
                                        </p:tav>
                                        <p:tav tm="100000">
                                          <p:val>
                                            <p:strVal val="#ppt_w"/>
                                          </p:val>
                                        </p:tav>
                                      </p:tavLst>
                                    </p:anim>
                                    <p:anim calcmode="lin" valueType="num">
                                      <p:cBhvr>
                                        <p:cTn id="38" dur="500" fill="hold"/>
                                        <p:tgtEl>
                                          <p:spTgt spid="47436">
                                            <p:txEl>
                                              <p:pRg st="0" end="0"/>
                                            </p:txEl>
                                          </p:spTgt>
                                        </p:tgtEl>
                                        <p:attrNameLst>
                                          <p:attrName>ppt_h</p:attrName>
                                        </p:attrNameLst>
                                      </p:cBhvr>
                                      <p:tavLst>
                                        <p:tav tm="0">
                                          <p:val>
                                            <p:fltVal val="0"/>
                                          </p:val>
                                        </p:tav>
                                        <p:tav tm="100000">
                                          <p:val>
                                            <p:strVal val="#ppt_h"/>
                                          </p:val>
                                        </p:tav>
                                      </p:tavLst>
                                    </p:anim>
                                    <p:animEffect transition="in" filter="fade">
                                      <p:cBhvr>
                                        <p:cTn id="39" dur="500"/>
                                        <p:tgtEl>
                                          <p:spTgt spid="47436">
                                            <p:txEl>
                                              <p:pRg st="0" end="0"/>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1" fill="hold" nodeType="clickEffect">
                                  <p:stCondLst>
                                    <p:cond delay="0"/>
                                  </p:stCondLst>
                                  <p:childTnLst>
                                    <p:set>
                                      <p:cBhvr>
                                        <p:cTn id="43" dur="1" fill="hold">
                                          <p:stCondLst>
                                            <p:cond delay="0"/>
                                          </p:stCondLst>
                                        </p:cTn>
                                        <p:tgtEl>
                                          <p:spTgt spid="47437">
                                            <p:txEl>
                                              <p:pRg st="0" end="0"/>
                                            </p:txEl>
                                          </p:spTgt>
                                        </p:tgtEl>
                                        <p:attrNameLst>
                                          <p:attrName>style.visibility</p:attrName>
                                        </p:attrNameLst>
                                      </p:cBhvr>
                                      <p:to>
                                        <p:strVal val="visible"/>
                                      </p:to>
                                    </p:set>
                                    <p:animEffect transition="in" filter="wipe(up)">
                                      <p:cBhvr>
                                        <p:cTn id="44" dur="500"/>
                                        <p:tgtEl>
                                          <p:spTgt spid="47437">
                                            <p:txEl>
                                              <p:pRg st="0" end="0"/>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3" presetClass="entr" presetSubtype="0" fill="hold" nodeType="clickEffect">
                                  <p:stCondLst>
                                    <p:cond delay="0"/>
                                  </p:stCondLst>
                                  <p:childTnLst>
                                    <p:set>
                                      <p:cBhvr>
                                        <p:cTn id="48" dur="1" fill="hold">
                                          <p:stCondLst>
                                            <p:cond delay="0"/>
                                          </p:stCondLst>
                                        </p:cTn>
                                        <p:tgtEl>
                                          <p:spTgt spid="47437">
                                            <p:txEl>
                                              <p:pRg st="1" end="1"/>
                                            </p:txEl>
                                          </p:spTgt>
                                        </p:tgtEl>
                                        <p:attrNameLst>
                                          <p:attrName>style.visibility</p:attrName>
                                        </p:attrNameLst>
                                      </p:cBhvr>
                                      <p:to>
                                        <p:strVal val="visible"/>
                                      </p:to>
                                    </p:set>
                                    <p:anim calcmode="lin" valueType="num">
                                      <p:cBhvr>
                                        <p:cTn id="49" dur="500" fill="hold"/>
                                        <p:tgtEl>
                                          <p:spTgt spid="47437">
                                            <p:txEl>
                                              <p:pRg st="1" end="1"/>
                                            </p:txEl>
                                          </p:spTgt>
                                        </p:tgtEl>
                                        <p:attrNameLst>
                                          <p:attrName>ppt_w</p:attrName>
                                        </p:attrNameLst>
                                      </p:cBhvr>
                                      <p:tavLst>
                                        <p:tav tm="0">
                                          <p:val>
                                            <p:fltVal val="0"/>
                                          </p:val>
                                        </p:tav>
                                        <p:tav tm="100000">
                                          <p:val>
                                            <p:strVal val="#ppt_w"/>
                                          </p:val>
                                        </p:tav>
                                      </p:tavLst>
                                    </p:anim>
                                    <p:anim calcmode="lin" valueType="num">
                                      <p:cBhvr>
                                        <p:cTn id="50" dur="500" fill="hold"/>
                                        <p:tgtEl>
                                          <p:spTgt spid="47437">
                                            <p:txEl>
                                              <p:pRg st="1" end="1"/>
                                            </p:txEl>
                                          </p:spTgt>
                                        </p:tgtEl>
                                        <p:attrNameLst>
                                          <p:attrName>ppt_h</p:attrName>
                                        </p:attrNameLst>
                                      </p:cBhvr>
                                      <p:tavLst>
                                        <p:tav tm="0">
                                          <p:val>
                                            <p:fltVal val="0"/>
                                          </p:val>
                                        </p:tav>
                                        <p:tav tm="100000">
                                          <p:val>
                                            <p:strVal val="#ppt_h"/>
                                          </p:val>
                                        </p:tav>
                                      </p:tavLst>
                                    </p:anim>
                                    <p:animEffect transition="in" filter="fade">
                                      <p:cBhvr>
                                        <p:cTn id="51" dur="500"/>
                                        <p:tgtEl>
                                          <p:spTgt spid="47437">
                                            <p:txEl>
                                              <p:pRg st="1" end="1"/>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nodeType="clickEffect">
                                  <p:stCondLst>
                                    <p:cond delay="0"/>
                                  </p:stCondLst>
                                  <p:childTnLst>
                                    <p:set>
                                      <p:cBhvr>
                                        <p:cTn id="55" dur="1" fill="hold">
                                          <p:stCondLst>
                                            <p:cond delay="0"/>
                                          </p:stCondLst>
                                        </p:cTn>
                                        <p:tgtEl>
                                          <p:spTgt spid="47437">
                                            <p:txEl>
                                              <p:pRg st="2" end="2"/>
                                            </p:txEl>
                                          </p:spTgt>
                                        </p:tgtEl>
                                        <p:attrNameLst>
                                          <p:attrName>style.visibility</p:attrName>
                                        </p:attrNameLst>
                                      </p:cBhvr>
                                      <p:to>
                                        <p:strVal val="visible"/>
                                      </p:to>
                                    </p:set>
                                    <p:animEffect transition="in" filter="wipe(up)">
                                      <p:cBhvr>
                                        <p:cTn id="56" dur="500"/>
                                        <p:tgtEl>
                                          <p:spTgt spid="47437">
                                            <p:txEl>
                                              <p:pRg st="2" end="2"/>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3" presetClass="entr" presetSubtype="0" fill="hold" nodeType="clickEffect">
                                  <p:stCondLst>
                                    <p:cond delay="0"/>
                                  </p:stCondLst>
                                  <p:childTnLst>
                                    <p:set>
                                      <p:cBhvr>
                                        <p:cTn id="60" dur="1" fill="hold">
                                          <p:stCondLst>
                                            <p:cond delay="0"/>
                                          </p:stCondLst>
                                        </p:cTn>
                                        <p:tgtEl>
                                          <p:spTgt spid="47437">
                                            <p:txEl>
                                              <p:pRg st="3" end="3"/>
                                            </p:txEl>
                                          </p:spTgt>
                                        </p:tgtEl>
                                        <p:attrNameLst>
                                          <p:attrName>style.visibility</p:attrName>
                                        </p:attrNameLst>
                                      </p:cBhvr>
                                      <p:to>
                                        <p:strVal val="visible"/>
                                      </p:to>
                                    </p:set>
                                    <p:anim calcmode="lin" valueType="num">
                                      <p:cBhvr>
                                        <p:cTn id="61" dur="500" fill="hold"/>
                                        <p:tgtEl>
                                          <p:spTgt spid="47437">
                                            <p:txEl>
                                              <p:pRg st="3" end="3"/>
                                            </p:txEl>
                                          </p:spTgt>
                                        </p:tgtEl>
                                        <p:attrNameLst>
                                          <p:attrName>ppt_w</p:attrName>
                                        </p:attrNameLst>
                                      </p:cBhvr>
                                      <p:tavLst>
                                        <p:tav tm="0">
                                          <p:val>
                                            <p:fltVal val="0"/>
                                          </p:val>
                                        </p:tav>
                                        <p:tav tm="100000">
                                          <p:val>
                                            <p:strVal val="#ppt_w"/>
                                          </p:val>
                                        </p:tav>
                                      </p:tavLst>
                                    </p:anim>
                                    <p:anim calcmode="lin" valueType="num">
                                      <p:cBhvr>
                                        <p:cTn id="62" dur="500" fill="hold"/>
                                        <p:tgtEl>
                                          <p:spTgt spid="47437">
                                            <p:txEl>
                                              <p:pRg st="3" end="3"/>
                                            </p:txEl>
                                          </p:spTgt>
                                        </p:tgtEl>
                                        <p:attrNameLst>
                                          <p:attrName>ppt_h</p:attrName>
                                        </p:attrNameLst>
                                      </p:cBhvr>
                                      <p:tavLst>
                                        <p:tav tm="0">
                                          <p:val>
                                            <p:fltVal val="0"/>
                                          </p:val>
                                        </p:tav>
                                        <p:tav tm="100000">
                                          <p:val>
                                            <p:strVal val="#ppt_h"/>
                                          </p:val>
                                        </p:tav>
                                      </p:tavLst>
                                    </p:anim>
                                    <p:animEffect transition="in" filter="fade">
                                      <p:cBhvr>
                                        <p:cTn id="63" dur="500"/>
                                        <p:tgtEl>
                                          <p:spTgt spid="474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p:bldP spid="47293" grpId="0"/>
      <p:bldP spid="47434" grpId="0"/>
      <p:bldP spid="4743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01" name="Text Box 645">
            <a:extLst>
              <a:ext uri="{FF2B5EF4-FFF2-40B4-BE49-F238E27FC236}">
                <a16:creationId xmlns:a16="http://schemas.microsoft.com/office/drawing/2014/main" id="{C7FDB5FF-F720-05B1-548D-5B661F696E37}"/>
              </a:ext>
            </a:extLst>
          </p:cNvPr>
          <p:cNvSpPr txBox="1">
            <a:spLocks noChangeArrowheads="1"/>
          </p:cNvSpPr>
          <p:nvPr/>
        </p:nvSpPr>
        <p:spPr bwMode="auto">
          <a:xfrm>
            <a:off x="228600" y="52388"/>
            <a:ext cx="8686800" cy="2703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startAt="3"/>
            </a:pPr>
            <a:r>
              <a:rPr lang="en-US" altLang="en-US" sz="1800" b="1">
                <a:solidFill>
                  <a:srgbClr val="CC3300"/>
                </a:solidFill>
              </a:rPr>
              <a:t>Iron Losses:</a:t>
            </a:r>
            <a:r>
              <a:rPr lang="en-US" altLang="en-US" sz="1800" b="1">
                <a:solidFill>
                  <a:srgbClr val="CC00FF"/>
                </a:solidFill>
              </a:rPr>
              <a:t>   </a:t>
            </a:r>
          </a:p>
          <a:p>
            <a:pPr eaLnBrk="1" hangingPunct="1">
              <a:spcBef>
                <a:spcPct val="50000"/>
              </a:spcBef>
              <a:buFontTx/>
              <a:buNone/>
            </a:pPr>
            <a:r>
              <a:rPr lang="en-US" altLang="en-US" sz="1800" b="1">
                <a:solidFill>
                  <a:srgbClr val="FF0000"/>
                </a:solidFill>
              </a:rPr>
              <a:t>     a)  Eddy Currents Losses:</a:t>
            </a:r>
          </a:p>
          <a:p>
            <a:pPr eaLnBrk="1" hangingPunct="1">
              <a:spcBef>
                <a:spcPct val="50000"/>
              </a:spcBef>
              <a:buFontTx/>
              <a:buNone/>
            </a:pPr>
            <a:r>
              <a:rPr lang="en-US" altLang="en-US" sz="1800" b="1">
                <a:solidFill>
                  <a:srgbClr val="CC00FF"/>
                </a:solidFill>
              </a:rPr>
              <a:t>     </a:t>
            </a:r>
            <a:r>
              <a:rPr lang="en-US" altLang="en-US" sz="1800" b="1">
                <a:solidFill>
                  <a:srgbClr val="0000FF"/>
                </a:solidFill>
              </a:rPr>
              <a:t>When a changing magnetic flux is linked with the iron core, eddy      currents are set up which in turn produce heat and energy is wasted.</a:t>
            </a:r>
          </a:p>
          <a:p>
            <a:pPr eaLnBrk="1" hangingPunct="1">
              <a:spcBef>
                <a:spcPct val="50000"/>
              </a:spcBef>
              <a:buFontTx/>
              <a:buNone/>
            </a:pPr>
            <a:r>
              <a:rPr lang="en-US" altLang="en-US" sz="1800" b="1">
                <a:solidFill>
                  <a:srgbClr val="CC00FF"/>
                </a:solidFill>
              </a:rPr>
              <a:t>      </a:t>
            </a:r>
            <a:r>
              <a:rPr lang="en-US" altLang="en-US" sz="1800" b="1">
                <a:solidFill>
                  <a:srgbClr val="006600"/>
                </a:solidFill>
              </a:rPr>
              <a:t>Eddy currents are reduced by using laminated core instead of a solid iron       block because in laminated core the eddy currents are confined with in       the lamination and they do not get added up to produce larger current.      In other  words their paths are broken instead of continuous ones.</a:t>
            </a:r>
          </a:p>
        </p:txBody>
      </p:sp>
      <p:grpSp>
        <p:nvGrpSpPr>
          <p:cNvPr id="45749" name="Group 693">
            <a:extLst>
              <a:ext uri="{FF2B5EF4-FFF2-40B4-BE49-F238E27FC236}">
                <a16:creationId xmlns:a16="http://schemas.microsoft.com/office/drawing/2014/main" id="{CA4A6240-B673-ADEE-6E6D-BD85526DED3C}"/>
              </a:ext>
            </a:extLst>
          </p:cNvPr>
          <p:cNvGrpSpPr>
            <a:grpSpLocks/>
          </p:cNvGrpSpPr>
          <p:nvPr/>
        </p:nvGrpSpPr>
        <p:grpSpPr bwMode="auto">
          <a:xfrm>
            <a:off x="4648200" y="2971800"/>
            <a:ext cx="1905000" cy="1524000"/>
            <a:chOff x="2928" y="1824"/>
            <a:chExt cx="1200" cy="960"/>
          </a:xfrm>
        </p:grpSpPr>
        <p:sp>
          <p:nvSpPr>
            <p:cNvPr id="39971" name="Rectangle 646">
              <a:extLst>
                <a:ext uri="{FF2B5EF4-FFF2-40B4-BE49-F238E27FC236}">
                  <a16:creationId xmlns:a16="http://schemas.microsoft.com/office/drawing/2014/main" id="{6D0309D9-B26B-750C-F199-CA2A20871077}"/>
                </a:ext>
              </a:extLst>
            </p:cNvPr>
            <p:cNvSpPr>
              <a:spLocks noChangeArrowheads="1"/>
            </p:cNvSpPr>
            <p:nvPr/>
          </p:nvSpPr>
          <p:spPr bwMode="auto">
            <a:xfrm>
              <a:off x="2928" y="1824"/>
              <a:ext cx="1200" cy="96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972" name="Rectangle 647">
              <a:extLst>
                <a:ext uri="{FF2B5EF4-FFF2-40B4-BE49-F238E27FC236}">
                  <a16:creationId xmlns:a16="http://schemas.microsoft.com/office/drawing/2014/main" id="{7D1FAD3D-5198-562B-FD54-C2F3F3EC0F64}"/>
                </a:ext>
              </a:extLst>
            </p:cNvPr>
            <p:cNvSpPr>
              <a:spLocks noChangeArrowheads="1"/>
            </p:cNvSpPr>
            <p:nvPr/>
          </p:nvSpPr>
          <p:spPr bwMode="auto">
            <a:xfrm>
              <a:off x="3072" y="1968"/>
              <a:ext cx="912" cy="672"/>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973" name="Rectangle 648">
              <a:extLst>
                <a:ext uri="{FF2B5EF4-FFF2-40B4-BE49-F238E27FC236}">
                  <a16:creationId xmlns:a16="http://schemas.microsoft.com/office/drawing/2014/main" id="{4DAC1388-7712-0035-EA66-6054CB2993EE}"/>
                </a:ext>
              </a:extLst>
            </p:cNvPr>
            <p:cNvSpPr>
              <a:spLocks noChangeArrowheads="1"/>
            </p:cNvSpPr>
            <p:nvPr/>
          </p:nvSpPr>
          <p:spPr bwMode="auto">
            <a:xfrm>
              <a:off x="3168" y="2064"/>
              <a:ext cx="720" cy="480"/>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974" name="Rectangle 649">
              <a:extLst>
                <a:ext uri="{FF2B5EF4-FFF2-40B4-BE49-F238E27FC236}">
                  <a16:creationId xmlns:a16="http://schemas.microsoft.com/office/drawing/2014/main" id="{B29CCBA3-A636-334B-5CA0-A8E140F1B6BD}"/>
                </a:ext>
              </a:extLst>
            </p:cNvPr>
            <p:cNvSpPr>
              <a:spLocks noChangeArrowheads="1"/>
            </p:cNvSpPr>
            <p:nvPr/>
          </p:nvSpPr>
          <p:spPr bwMode="auto">
            <a:xfrm>
              <a:off x="3264" y="216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975" name="Line 650">
              <a:extLst>
                <a:ext uri="{FF2B5EF4-FFF2-40B4-BE49-F238E27FC236}">
                  <a16:creationId xmlns:a16="http://schemas.microsoft.com/office/drawing/2014/main" id="{DCD78E01-054A-8605-98D1-CE1C6C3238CA}"/>
                </a:ext>
              </a:extLst>
            </p:cNvPr>
            <p:cNvSpPr>
              <a:spLocks noChangeShapeType="1"/>
            </p:cNvSpPr>
            <p:nvPr/>
          </p:nvSpPr>
          <p:spPr bwMode="auto">
            <a:xfrm rot="16200000" flipH="1">
              <a:off x="3960" y="232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76" name="Line 651">
              <a:extLst>
                <a:ext uri="{FF2B5EF4-FFF2-40B4-BE49-F238E27FC236}">
                  <a16:creationId xmlns:a16="http://schemas.microsoft.com/office/drawing/2014/main" id="{BF31F6E1-1F2F-7A7A-C928-C0C9DFC59190}"/>
                </a:ext>
              </a:extLst>
            </p:cNvPr>
            <p:cNvSpPr>
              <a:spLocks noChangeShapeType="1"/>
            </p:cNvSpPr>
            <p:nvPr/>
          </p:nvSpPr>
          <p:spPr bwMode="auto">
            <a:xfrm rot="16200000" flipH="1">
              <a:off x="3768" y="232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77" name="Line 652">
              <a:extLst>
                <a:ext uri="{FF2B5EF4-FFF2-40B4-BE49-F238E27FC236}">
                  <a16:creationId xmlns:a16="http://schemas.microsoft.com/office/drawing/2014/main" id="{CBC34CAD-DD5D-77C4-2089-2BDF5992C90B}"/>
                </a:ext>
              </a:extLst>
            </p:cNvPr>
            <p:cNvSpPr>
              <a:spLocks noChangeShapeType="1"/>
            </p:cNvSpPr>
            <p:nvPr/>
          </p:nvSpPr>
          <p:spPr bwMode="auto">
            <a:xfrm rot="16200000" flipH="1">
              <a:off x="3864" y="232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78" name="Line 653">
              <a:extLst>
                <a:ext uri="{FF2B5EF4-FFF2-40B4-BE49-F238E27FC236}">
                  <a16:creationId xmlns:a16="http://schemas.microsoft.com/office/drawing/2014/main" id="{3E559412-10CC-7DDE-52EF-C601FC0A54C9}"/>
                </a:ext>
              </a:extLst>
            </p:cNvPr>
            <p:cNvSpPr>
              <a:spLocks noChangeShapeType="1"/>
            </p:cNvSpPr>
            <p:nvPr/>
          </p:nvSpPr>
          <p:spPr bwMode="auto">
            <a:xfrm rot="5400000" flipH="1" flipV="1">
              <a:off x="3240" y="228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79" name="Line 654">
              <a:extLst>
                <a:ext uri="{FF2B5EF4-FFF2-40B4-BE49-F238E27FC236}">
                  <a16:creationId xmlns:a16="http://schemas.microsoft.com/office/drawing/2014/main" id="{BABC75E2-C345-79D2-A43C-70774007CD63}"/>
                </a:ext>
              </a:extLst>
            </p:cNvPr>
            <p:cNvSpPr>
              <a:spLocks noChangeShapeType="1"/>
            </p:cNvSpPr>
            <p:nvPr/>
          </p:nvSpPr>
          <p:spPr bwMode="auto">
            <a:xfrm rot="5400000" flipH="1" flipV="1">
              <a:off x="3048" y="228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80" name="Line 655">
              <a:extLst>
                <a:ext uri="{FF2B5EF4-FFF2-40B4-BE49-F238E27FC236}">
                  <a16:creationId xmlns:a16="http://schemas.microsoft.com/office/drawing/2014/main" id="{E7FF5810-A0D4-5A28-8BFD-D527A96D3FF4}"/>
                </a:ext>
              </a:extLst>
            </p:cNvPr>
            <p:cNvSpPr>
              <a:spLocks noChangeShapeType="1"/>
            </p:cNvSpPr>
            <p:nvPr/>
          </p:nvSpPr>
          <p:spPr bwMode="auto">
            <a:xfrm rot="5400000" flipH="1" flipV="1">
              <a:off x="3144" y="228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5712" name="Text Box 656">
            <a:extLst>
              <a:ext uri="{FF2B5EF4-FFF2-40B4-BE49-F238E27FC236}">
                <a16:creationId xmlns:a16="http://schemas.microsoft.com/office/drawing/2014/main" id="{3A76243D-498C-42E0-6C63-3B0126CDE45D}"/>
              </a:ext>
            </a:extLst>
          </p:cNvPr>
          <p:cNvSpPr txBox="1">
            <a:spLocks noChangeArrowheads="1"/>
          </p:cNvSpPr>
          <p:nvPr/>
        </p:nvSpPr>
        <p:spPr bwMode="auto">
          <a:xfrm>
            <a:off x="4953000" y="4510088"/>
            <a:ext cx="1371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Solid Core</a:t>
            </a:r>
          </a:p>
        </p:txBody>
      </p:sp>
      <p:sp>
        <p:nvSpPr>
          <p:cNvPr id="45713" name="Text Box 657">
            <a:extLst>
              <a:ext uri="{FF2B5EF4-FFF2-40B4-BE49-F238E27FC236}">
                <a16:creationId xmlns:a16="http://schemas.microsoft.com/office/drawing/2014/main" id="{2F0CC72F-344D-1AA3-8991-FCB8BD885E4E}"/>
              </a:ext>
            </a:extLst>
          </p:cNvPr>
          <p:cNvSpPr txBox="1">
            <a:spLocks noChangeArrowheads="1"/>
          </p:cNvSpPr>
          <p:nvPr/>
        </p:nvSpPr>
        <p:spPr bwMode="auto">
          <a:xfrm>
            <a:off x="6781800" y="4495800"/>
            <a:ext cx="213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Laminated Core</a:t>
            </a:r>
          </a:p>
        </p:txBody>
      </p:sp>
      <p:grpSp>
        <p:nvGrpSpPr>
          <p:cNvPr id="45750" name="Group 694">
            <a:extLst>
              <a:ext uri="{FF2B5EF4-FFF2-40B4-BE49-F238E27FC236}">
                <a16:creationId xmlns:a16="http://schemas.microsoft.com/office/drawing/2014/main" id="{5A66A48B-69E8-80D0-AD64-883641757F8F}"/>
              </a:ext>
            </a:extLst>
          </p:cNvPr>
          <p:cNvGrpSpPr>
            <a:grpSpLocks/>
          </p:cNvGrpSpPr>
          <p:nvPr/>
        </p:nvGrpSpPr>
        <p:grpSpPr bwMode="auto">
          <a:xfrm>
            <a:off x="6781800" y="2971800"/>
            <a:ext cx="1905000" cy="1524000"/>
            <a:chOff x="4272" y="1833"/>
            <a:chExt cx="1200" cy="960"/>
          </a:xfrm>
        </p:grpSpPr>
        <p:sp>
          <p:nvSpPr>
            <p:cNvPr id="39946" name="Rectangle 658">
              <a:extLst>
                <a:ext uri="{FF2B5EF4-FFF2-40B4-BE49-F238E27FC236}">
                  <a16:creationId xmlns:a16="http://schemas.microsoft.com/office/drawing/2014/main" id="{99C40F78-EA94-FC87-F473-FF632CF79D92}"/>
                </a:ext>
              </a:extLst>
            </p:cNvPr>
            <p:cNvSpPr>
              <a:spLocks noChangeArrowheads="1"/>
            </p:cNvSpPr>
            <p:nvPr/>
          </p:nvSpPr>
          <p:spPr bwMode="auto">
            <a:xfrm>
              <a:off x="4272" y="1833"/>
              <a:ext cx="1200" cy="960"/>
            </a:xfrm>
            <a:prstGeom prst="rect">
              <a:avLst/>
            </a:prstGeom>
            <a:noFill/>
            <a:ln w="2857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9947" name="Group 673">
              <a:extLst>
                <a:ext uri="{FF2B5EF4-FFF2-40B4-BE49-F238E27FC236}">
                  <a16:creationId xmlns:a16="http://schemas.microsoft.com/office/drawing/2014/main" id="{50483B41-EC74-AC9D-BD47-059CC33EB97F}"/>
                </a:ext>
              </a:extLst>
            </p:cNvPr>
            <p:cNvGrpSpPr>
              <a:grpSpLocks/>
            </p:cNvGrpSpPr>
            <p:nvPr/>
          </p:nvGrpSpPr>
          <p:grpSpPr bwMode="auto">
            <a:xfrm>
              <a:off x="4320" y="1929"/>
              <a:ext cx="144" cy="768"/>
              <a:chOff x="4752" y="2640"/>
              <a:chExt cx="528" cy="288"/>
            </a:xfrm>
          </p:grpSpPr>
          <p:sp>
            <p:nvSpPr>
              <p:cNvPr id="39968" name="Rectangle 661">
                <a:extLst>
                  <a:ext uri="{FF2B5EF4-FFF2-40B4-BE49-F238E27FC236}">
                    <a16:creationId xmlns:a16="http://schemas.microsoft.com/office/drawing/2014/main" id="{69AAC83E-95D5-6AEB-86A6-A8324697DE84}"/>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969" name="Line 663">
                <a:extLst>
                  <a:ext uri="{FF2B5EF4-FFF2-40B4-BE49-F238E27FC236}">
                    <a16:creationId xmlns:a16="http://schemas.microsoft.com/office/drawing/2014/main" id="{E2903BFF-5E85-D922-8FB7-69D7ACF7B760}"/>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70" name="Line 665">
                <a:extLst>
                  <a:ext uri="{FF2B5EF4-FFF2-40B4-BE49-F238E27FC236}">
                    <a16:creationId xmlns:a16="http://schemas.microsoft.com/office/drawing/2014/main" id="{2604D2BA-5B26-6216-4EB8-058E848F4158}"/>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9948" name="Line 668">
              <a:extLst>
                <a:ext uri="{FF2B5EF4-FFF2-40B4-BE49-F238E27FC236}">
                  <a16:creationId xmlns:a16="http://schemas.microsoft.com/office/drawing/2014/main" id="{74047918-95BB-590B-A027-BD4246A69F71}"/>
                </a:ext>
              </a:extLst>
            </p:cNvPr>
            <p:cNvSpPr>
              <a:spLocks noChangeShapeType="1"/>
            </p:cNvSpPr>
            <p:nvPr/>
          </p:nvSpPr>
          <p:spPr bwMode="auto">
            <a:xfrm>
              <a:off x="4512" y="1833"/>
              <a:ext cx="0" cy="96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49" name="Line 669">
              <a:extLst>
                <a:ext uri="{FF2B5EF4-FFF2-40B4-BE49-F238E27FC236}">
                  <a16:creationId xmlns:a16="http://schemas.microsoft.com/office/drawing/2014/main" id="{5EF35D2C-BE51-27D1-9433-4DAF3B40C9CB}"/>
                </a:ext>
              </a:extLst>
            </p:cNvPr>
            <p:cNvSpPr>
              <a:spLocks noChangeShapeType="1"/>
            </p:cNvSpPr>
            <p:nvPr/>
          </p:nvSpPr>
          <p:spPr bwMode="auto">
            <a:xfrm>
              <a:off x="4752" y="1833"/>
              <a:ext cx="0" cy="96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50" name="Line 670">
              <a:extLst>
                <a:ext uri="{FF2B5EF4-FFF2-40B4-BE49-F238E27FC236}">
                  <a16:creationId xmlns:a16="http://schemas.microsoft.com/office/drawing/2014/main" id="{2845B6AC-9BD9-33EB-075F-5A0308CC20EA}"/>
                </a:ext>
              </a:extLst>
            </p:cNvPr>
            <p:cNvSpPr>
              <a:spLocks noChangeShapeType="1"/>
            </p:cNvSpPr>
            <p:nvPr/>
          </p:nvSpPr>
          <p:spPr bwMode="auto">
            <a:xfrm>
              <a:off x="4992" y="1833"/>
              <a:ext cx="0" cy="96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51" name="Line 671">
              <a:extLst>
                <a:ext uri="{FF2B5EF4-FFF2-40B4-BE49-F238E27FC236}">
                  <a16:creationId xmlns:a16="http://schemas.microsoft.com/office/drawing/2014/main" id="{68BD370B-198B-8FBF-9606-F354AF101C05}"/>
                </a:ext>
              </a:extLst>
            </p:cNvPr>
            <p:cNvSpPr>
              <a:spLocks noChangeShapeType="1"/>
            </p:cNvSpPr>
            <p:nvPr/>
          </p:nvSpPr>
          <p:spPr bwMode="auto">
            <a:xfrm>
              <a:off x="5232" y="1833"/>
              <a:ext cx="0" cy="96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9952" name="Group 674">
              <a:extLst>
                <a:ext uri="{FF2B5EF4-FFF2-40B4-BE49-F238E27FC236}">
                  <a16:creationId xmlns:a16="http://schemas.microsoft.com/office/drawing/2014/main" id="{E59D55F1-6142-D4BC-64BC-7F8DABDEF571}"/>
                </a:ext>
              </a:extLst>
            </p:cNvPr>
            <p:cNvGrpSpPr>
              <a:grpSpLocks/>
            </p:cNvGrpSpPr>
            <p:nvPr/>
          </p:nvGrpSpPr>
          <p:grpSpPr bwMode="auto">
            <a:xfrm>
              <a:off x="4560" y="1929"/>
              <a:ext cx="144" cy="768"/>
              <a:chOff x="4752" y="2640"/>
              <a:chExt cx="528" cy="288"/>
            </a:xfrm>
          </p:grpSpPr>
          <p:sp>
            <p:nvSpPr>
              <p:cNvPr id="39965" name="Rectangle 675">
                <a:extLst>
                  <a:ext uri="{FF2B5EF4-FFF2-40B4-BE49-F238E27FC236}">
                    <a16:creationId xmlns:a16="http://schemas.microsoft.com/office/drawing/2014/main" id="{3FC1D34E-79A1-4828-CC45-3446BB5C64E2}"/>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966" name="Line 676">
                <a:extLst>
                  <a:ext uri="{FF2B5EF4-FFF2-40B4-BE49-F238E27FC236}">
                    <a16:creationId xmlns:a16="http://schemas.microsoft.com/office/drawing/2014/main" id="{9DF5EFBD-73DA-367E-7156-1770F10D0086}"/>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67" name="Line 677">
                <a:extLst>
                  <a:ext uri="{FF2B5EF4-FFF2-40B4-BE49-F238E27FC236}">
                    <a16:creationId xmlns:a16="http://schemas.microsoft.com/office/drawing/2014/main" id="{58D3F6D8-156E-DF5A-0DF5-A50843B6BCB7}"/>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9953" name="Group 678">
              <a:extLst>
                <a:ext uri="{FF2B5EF4-FFF2-40B4-BE49-F238E27FC236}">
                  <a16:creationId xmlns:a16="http://schemas.microsoft.com/office/drawing/2014/main" id="{315EFF23-8897-21B3-41D8-7B0B60AF6FA6}"/>
                </a:ext>
              </a:extLst>
            </p:cNvPr>
            <p:cNvGrpSpPr>
              <a:grpSpLocks/>
            </p:cNvGrpSpPr>
            <p:nvPr/>
          </p:nvGrpSpPr>
          <p:grpSpPr bwMode="auto">
            <a:xfrm>
              <a:off x="4800" y="1929"/>
              <a:ext cx="144" cy="768"/>
              <a:chOff x="4752" y="2640"/>
              <a:chExt cx="528" cy="288"/>
            </a:xfrm>
          </p:grpSpPr>
          <p:sp>
            <p:nvSpPr>
              <p:cNvPr id="39962" name="Rectangle 679">
                <a:extLst>
                  <a:ext uri="{FF2B5EF4-FFF2-40B4-BE49-F238E27FC236}">
                    <a16:creationId xmlns:a16="http://schemas.microsoft.com/office/drawing/2014/main" id="{FA346973-001C-4CB8-1DF6-B51D2CE47BA5}"/>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963" name="Line 680">
                <a:extLst>
                  <a:ext uri="{FF2B5EF4-FFF2-40B4-BE49-F238E27FC236}">
                    <a16:creationId xmlns:a16="http://schemas.microsoft.com/office/drawing/2014/main" id="{1AC4A54D-6481-56AE-38A3-DB50828245DF}"/>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64" name="Line 681">
                <a:extLst>
                  <a:ext uri="{FF2B5EF4-FFF2-40B4-BE49-F238E27FC236}">
                    <a16:creationId xmlns:a16="http://schemas.microsoft.com/office/drawing/2014/main" id="{47784B0A-9CAF-8A83-2AC7-4D2901CF748C}"/>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9954" name="Group 682">
              <a:extLst>
                <a:ext uri="{FF2B5EF4-FFF2-40B4-BE49-F238E27FC236}">
                  <a16:creationId xmlns:a16="http://schemas.microsoft.com/office/drawing/2014/main" id="{594292FD-DDC8-7506-5DCB-811857A4B0F6}"/>
                </a:ext>
              </a:extLst>
            </p:cNvPr>
            <p:cNvGrpSpPr>
              <a:grpSpLocks/>
            </p:cNvGrpSpPr>
            <p:nvPr/>
          </p:nvGrpSpPr>
          <p:grpSpPr bwMode="auto">
            <a:xfrm>
              <a:off x="5040" y="1929"/>
              <a:ext cx="144" cy="768"/>
              <a:chOff x="4752" y="2640"/>
              <a:chExt cx="528" cy="288"/>
            </a:xfrm>
          </p:grpSpPr>
          <p:sp>
            <p:nvSpPr>
              <p:cNvPr id="39959" name="Rectangle 683">
                <a:extLst>
                  <a:ext uri="{FF2B5EF4-FFF2-40B4-BE49-F238E27FC236}">
                    <a16:creationId xmlns:a16="http://schemas.microsoft.com/office/drawing/2014/main" id="{EE7EE8B8-4E6A-1B90-6726-B78D755E242B}"/>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960" name="Line 684">
                <a:extLst>
                  <a:ext uri="{FF2B5EF4-FFF2-40B4-BE49-F238E27FC236}">
                    <a16:creationId xmlns:a16="http://schemas.microsoft.com/office/drawing/2014/main" id="{FDBBDEC6-5BAD-A441-B5B7-DA370ED97A50}"/>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61" name="Line 685">
                <a:extLst>
                  <a:ext uri="{FF2B5EF4-FFF2-40B4-BE49-F238E27FC236}">
                    <a16:creationId xmlns:a16="http://schemas.microsoft.com/office/drawing/2014/main" id="{487C25C8-5155-C436-ACBD-32085A797BCE}"/>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39955" name="Group 686">
              <a:extLst>
                <a:ext uri="{FF2B5EF4-FFF2-40B4-BE49-F238E27FC236}">
                  <a16:creationId xmlns:a16="http://schemas.microsoft.com/office/drawing/2014/main" id="{286E2855-CD49-4EB6-44FE-783262E55076}"/>
                </a:ext>
              </a:extLst>
            </p:cNvPr>
            <p:cNvGrpSpPr>
              <a:grpSpLocks/>
            </p:cNvGrpSpPr>
            <p:nvPr/>
          </p:nvGrpSpPr>
          <p:grpSpPr bwMode="auto">
            <a:xfrm>
              <a:off x="5280" y="1929"/>
              <a:ext cx="144" cy="768"/>
              <a:chOff x="4752" y="2640"/>
              <a:chExt cx="528" cy="288"/>
            </a:xfrm>
          </p:grpSpPr>
          <p:sp>
            <p:nvSpPr>
              <p:cNvPr id="39956" name="Rectangle 687">
                <a:extLst>
                  <a:ext uri="{FF2B5EF4-FFF2-40B4-BE49-F238E27FC236}">
                    <a16:creationId xmlns:a16="http://schemas.microsoft.com/office/drawing/2014/main" id="{9CF1E8FB-EA0B-2C12-8E07-FE175A7E61C9}"/>
                  </a:ext>
                </a:extLst>
              </p:cNvPr>
              <p:cNvSpPr>
                <a:spLocks noChangeArrowheads="1"/>
              </p:cNvSpPr>
              <p:nvPr/>
            </p:nvSpPr>
            <p:spPr bwMode="auto">
              <a:xfrm>
                <a:off x="4752" y="2640"/>
                <a:ext cx="528" cy="288"/>
              </a:xfrm>
              <a:prstGeom prst="rect">
                <a:avLst/>
              </a:prstGeom>
              <a:noFill/>
              <a:ln w="28575">
                <a:solidFill>
                  <a:srgbClr val="0066FF"/>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9957" name="Line 688">
                <a:extLst>
                  <a:ext uri="{FF2B5EF4-FFF2-40B4-BE49-F238E27FC236}">
                    <a16:creationId xmlns:a16="http://schemas.microsoft.com/office/drawing/2014/main" id="{C0FAB9DF-AFA0-1EA6-0EC2-0CABA8F82E06}"/>
                  </a:ext>
                </a:extLst>
              </p:cNvPr>
              <p:cNvSpPr>
                <a:spLocks noChangeShapeType="1"/>
              </p:cNvSpPr>
              <p:nvPr/>
            </p:nvSpPr>
            <p:spPr bwMode="auto">
              <a:xfrm rot="16200000" flipH="1">
                <a:off x="5256" y="2808"/>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9958" name="Line 689">
                <a:extLst>
                  <a:ext uri="{FF2B5EF4-FFF2-40B4-BE49-F238E27FC236}">
                    <a16:creationId xmlns:a16="http://schemas.microsoft.com/office/drawing/2014/main" id="{83146641-5A56-1FDA-0522-2CF6EF161893}"/>
                  </a:ext>
                </a:extLst>
              </p:cNvPr>
              <p:cNvSpPr>
                <a:spLocks noChangeShapeType="1"/>
              </p:cNvSpPr>
              <p:nvPr/>
            </p:nvSpPr>
            <p:spPr bwMode="auto">
              <a:xfrm rot="5400000" flipH="1" flipV="1">
                <a:off x="4728" y="2760"/>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45746" name="Text Box 690">
            <a:extLst>
              <a:ext uri="{FF2B5EF4-FFF2-40B4-BE49-F238E27FC236}">
                <a16:creationId xmlns:a16="http://schemas.microsoft.com/office/drawing/2014/main" id="{EB7CFA79-4F90-D8C7-0284-08F5070529B8}"/>
              </a:ext>
            </a:extLst>
          </p:cNvPr>
          <p:cNvSpPr txBox="1">
            <a:spLocks noChangeArrowheads="1"/>
          </p:cNvSpPr>
          <p:nvPr/>
        </p:nvSpPr>
        <p:spPr bwMode="auto">
          <a:xfrm>
            <a:off x="533400" y="2819400"/>
            <a:ext cx="3810000"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b) Hysteresis Loss:</a:t>
            </a:r>
            <a:r>
              <a:rPr lang="en-US" altLang="en-US" sz="1800" b="1">
                <a:solidFill>
                  <a:schemeClr val="bg1"/>
                </a:solidFill>
              </a:rPr>
              <a:t> </a:t>
            </a:r>
          </a:p>
          <a:p>
            <a:pPr eaLnBrk="1" hangingPunct="1">
              <a:spcBef>
                <a:spcPct val="50000"/>
              </a:spcBef>
              <a:buFontTx/>
              <a:buNone/>
            </a:pPr>
            <a:r>
              <a:rPr lang="en-US" altLang="en-US" sz="1800" b="1">
                <a:solidFill>
                  <a:schemeClr val="bg1"/>
                </a:solidFill>
              </a:rPr>
              <a:t> </a:t>
            </a:r>
            <a:r>
              <a:rPr lang="en-US" altLang="en-US" sz="1800" b="1">
                <a:solidFill>
                  <a:srgbClr val="6600FF"/>
                </a:solidFill>
              </a:rPr>
              <a:t>When alternating current is passed, the iron core is magnetised and demagnetised repeatedly over the cycles and some energy is being lost in the process.</a:t>
            </a:r>
          </a:p>
        </p:txBody>
      </p:sp>
      <p:sp>
        <p:nvSpPr>
          <p:cNvPr id="45747" name="Text Box 691">
            <a:extLst>
              <a:ext uri="{FF2B5EF4-FFF2-40B4-BE49-F238E27FC236}">
                <a16:creationId xmlns:a16="http://schemas.microsoft.com/office/drawing/2014/main" id="{150811C4-490B-43EC-0783-86F35ACBED4B}"/>
              </a:ext>
            </a:extLst>
          </p:cNvPr>
          <p:cNvSpPr txBox="1">
            <a:spLocks noChangeArrowheads="1"/>
          </p:cNvSpPr>
          <p:nvPr/>
        </p:nvSpPr>
        <p:spPr bwMode="auto">
          <a:xfrm>
            <a:off x="228600" y="5486400"/>
            <a:ext cx="84582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AutoNum type="arabicPeriod" startAt="4"/>
            </a:pPr>
            <a:r>
              <a:rPr lang="en-US" altLang="en-US" sz="1800" b="1">
                <a:solidFill>
                  <a:srgbClr val="CC00CC"/>
                </a:solidFill>
              </a:rPr>
              <a:t>Losses due to vibration of core:</a:t>
            </a:r>
            <a:r>
              <a:rPr lang="en-US" altLang="en-US" sz="1800" b="1">
                <a:solidFill>
                  <a:srgbClr val="0066FF"/>
                </a:solidFill>
              </a:rPr>
              <a:t>  Some electrical energy is lost in the      form of mechanical energy due to vibration of the core and humming noise due to magnetostriction effect.</a:t>
            </a:r>
          </a:p>
        </p:txBody>
      </p:sp>
      <p:sp>
        <p:nvSpPr>
          <p:cNvPr id="45748" name="Rectangle 692">
            <a:extLst>
              <a:ext uri="{FF2B5EF4-FFF2-40B4-BE49-F238E27FC236}">
                <a16:creationId xmlns:a16="http://schemas.microsoft.com/office/drawing/2014/main" id="{5AB0543C-E2D8-D282-7BCA-1E9390F89C3A}"/>
              </a:ext>
            </a:extLst>
          </p:cNvPr>
          <p:cNvSpPr>
            <a:spLocks noChangeArrowheads="1"/>
          </p:cNvSpPr>
          <p:nvPr/>
        </p:nvSpPr>
        <p:spPr bwMode="auto">
          <a:xfrm>
            <a:off x="533400" y="5029200"/>
            <a:ext cx="838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This can be minimised by using suitable material with thin hysteresis loop.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45701">
                                            <p:txEl>
                                              <p:pRg st="0" end="0"/>
                                            </p:txEl>
                                          </p:spTgt>
                                        </p:tgtEl>
                                        <p:attrNameLst>
                                          <p:attrName>style.visibility</p:attrName>
                                        </p:attrNameLst>
                                      </p:cBhvr>
                                      <p:to>
                                        <p:strVal val="visible"/>
                                      </p:to>
                                    </p:set>
                                    <p:animEffect transition="in" filter="slide(fromTop)">
                                      <p:cBhvr>
                                        <p:cTn id="7" dur="500"/>
                                        <p:tgtEl>
                                          <p:spTgt spid="4570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45701">
                                            <p:txEl>
                                              <p:pRg st="1" end="1"/>
                                            </p:txEl>
                                          </p:spTgt>
                                        </p:tgtEl>
                                        <p:attrNameLst>
                                          <p:attrName>style.visibility</p:attrName>
                                        </p:attrNameLst>
                                      </p:cBhvr>
                                      <p:to>
                                        <p:strVal val="visible"/>
                                      </p:to>
                                    </p:set>
                                    <p:anim calcmode="lin" valueType="num">
                                      <p:cBhvr>
                                        <p:cTn id="12" dur="500" fill="hold"/>
                                        <p:tgtEl>
                                          <p:spTgt spid="45701">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45701">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45701">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45701">
                                            <p:txEl>
                                              <p:pRg st="2" end="2"/>
                                            </p:txEl>
                                          </p:spTgt>
                                        </p:tgtEl>
                                        <p:attrNameLst>
                                          <p:attrName>style.visibility</p:attrName>
                                        </p:attrNameLst>
                                      </p:cBhvr>
                                      <p:to>
                                        <p:strVal val="visible"/>
                                      </p:to>
                                    </p:set>
                                    <p:animEffect transition="in" filter="wipe(up)">
                                      <p:cBhvr>
                                        <p:cTn id="19" dur="500"/>
                                        <p:tgtEl>
                                          <p:spTgt spid="45701">
                                            <p:txEl>
                                              <p:pRg st="2" end="2"/>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45701">
                                            <p:txEl>
                                              <p:pRg st="3" end="3"/>
                                            </p:txEl>
                                          </p:spTgt>
                                        </p:tgtEl>
                                        <p:attrNameLst>
                                          <p:attrName>style.visibility</p:attrName>
                                        </p:attrNameLst>
                                      </p:cBhvr>
                                      <p:to>
                                        <p:strVal val="visible"/>
                                      </p:to>
                                    </p:set>
                                    <p:animEffect transition="in" filter="wipe(up)">
                                      <p:cBhvr>
                                        <p:cTn id="24" dur="500"/>
                                        <p:tgtEl>
                                          <p:spTgt spid="45701">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32" fill="hold" nodeType="clickEffect">
                                  <p:stCondLst>
                                    <p:cond delay="0"/>
                                  </p:stCondLst>
                                  <p:childTnLst>
                                    <p:set>
                                      <p:cBhvr>
                                        <p:cTn id="28" dur="1" fill="hold">
                                          <p:stCondLst>
                                            <p:cond delay="0"/>
                                          </p:stCondLst>
                                        </p:cTn>
                                        <p:tgtEl>
                                          <p:spTgt spid="45749"/>
                                        </p:tgtEl>
                                        <p:attrNameLst>
                                          <p:attrName>style.visibility</p:attrName>
                                        </p:attrNameLst>
                                      </p:cBhvr>
                                      <p:to>
                                        <p:strVal val="visible"/>
                                      </p:to>
                                    </p:set>
                                    <p:animEffect transition="in" filter="box(out)">
                                      <p:cBhvr>
                                        <p:cTn id="29" dur="500"/>
                                        <p:tgtEl>
                                          <p:spTgt spid="45749"/>
                                        </p:tgtEl>
                                      </p:cBhvr>
                                    </p:animEffect>
                                  </p:childTnLst>
                                </p:cTn>
                              </p:par>
                            </p:childTnLst>
                          </p:cTn>
                        </p:par>
                        <p:par>
                          <p:cTn id="30" fill="hold" nodeType="afterGroup">
                            <p:stCondLst>
                              <p:cond delay="500"/>
                            </p:stCondLst>
                            <p:childTnLst>
                              <p:par>
                                <p:cTn id="31" presetID="9" presetClass="entr" presetSubtype="0" fill="hold" nodeType="afterEffect">
                                  <p:stCondLst>
                                    <p:cond delay="0"/>
                                  </p:stCondLst>
                                  <p:childTnLst>
                                    <p:set>
                                      <p:cBhvr>
                                        <p:cTn id="32" dur="1" fill="hold">
                                          <p:stCondLst>
                                            <p:cond delay="0"/>
                                          </p:stCondLst>
                                        </p:cTn>
                                        <p:tgtEl>
                                          <p:spTgt spid="45712"/>
                                        </p:tgtEl>
                                        <p:attrNameLst>
                                          <p:attrName>style.visibility</p:attrName>
                                        </p:attrNameLst>
                                      </p:cBhvr>
                                      <p:to>
                                        <p:strVal val="visible"/>
                                      </p:to>
                                    </p:set>
                                    <p:animEffect transition="in" filter="dissolve">
                                      <p:cBhvr>
                                        <p:cTn id="33" dur="500"/>
                                        <p:tgtEl>
                                          <p:spTgt spid="4571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32" fill="hold" nodeType="clickEffect">
                                  <p:stCondLst>
                                    <p:cond delay="0"/>
                                  </p:stCondLst>
                                  <p:childTnLst>
                                    <p:set>
                                      <p:cBhvr>
                                        <p:cTn id="37" dur="1" fill="hold">
                                          <p:stCondLst>
                                            <p:cond delay="0"/>
                                          </p:stCondLst>
                                        </p:cTn>
                                        <p:tgtEl>
                                          <p:spTgt spid="45750"/>
                                        </p:tgtEl>
                                        <p:attrNameLst>
                                          <p:attrName>style.visibility</p:attrName>
                                        </p:attrNameLst>
                                      </p:cBhvr>
                                      <p:to>
                                        <p:strVal val="visible"/>
                                      </p:to>
                                    </p:set>
                                    <p:animEffect transition="in" filter="box(out)">
                                      <p:cBhvr>
                                        <p:cTn id="38" dur="500"/>
                                        <p:tgtEl>
                                          <p:spTgt spid="45750"/>
                                        </p:tgtEl>
                                      </p:cBhvr>
                                    </p:animEffect>
                                  </p:childTnLst>
                                </p:cTn>
                              </p:par>
                            </p:childTnLst>
                          </p:cTn>
                        </p:par>
                        <p:par>
                          <p:cTn id="39" fill="hold" nodeType="afterGroup">
                            <p:stCondLst>
                              <p:cond delay="500"/>
                            </p:stCondLst>
                            <p:childTnLst>
                              <p:par>
                                <p:cTn id="40" presetID="9" presetClass="entr" presetSubtype="0" fill="hold" nodeType="afterEffect">
                                  <p:stCondLst>
                                    <p:cond delay="0"/>
                                  </p:stCondLst>
                                  <p:childTnLst>
                                    <p:set>
                                      <p:cBhvr>
                                        <p:cTn id="41" dur="1" fill="hold">
                                          <p:stCondLst>
                                            <p:cond delay="0"/>
                                          </p:stCondLst>
                                        </p:cTn>
                                        <p:tgtEl>
                                          <p:spTgt spid="45713"/>
                                        </p:tgtEl>
                                        <p:attrNameLst>
                                          <p:attrName>style.visibility</p:attrName>
                                        </p:attrNameLst>
                                      </p:cBhvr>
                                      <p:to>
                                        <p:strVal val="visible"/>
                                      </p:to>
                                    </p:set>
                                    <p:animEffect transition="in" filter="dissolve">
                                      <p:cBhvr>
                                        <p:cTn id="42" dur="500"/>
                                        <p:tgtEl>
                                          <p:spTgt spid="457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3" presetClass="entr" presetSubtype="0" fill="hold" nodeType="clickEffect">
                                  <p:stCondLst>
                                    <p:cond delay="0"/>
                                  </p:stCondLst>
                                  <p:childTnLst>
                                    <p:set>
                                      <p:cBhvr>
                                        <p:cTn id="46" dur="1" fill="hold">
                                          <p:stCondLst>
                                            <p:cond delay="0"/>
                                          </p:stCondLst>
                                        </p:cTn>
                                        <p:tgtEl>
                                          <p:spTgt spid="45746">
                                            <p:txEl>
                                              <p:pRg st="0" end="0"/>
                                            </p:txEl>
                                          </p:spTgt>
                                        </p:tgtEl>
                                        <p:attrNameLst>
                                          <p:attrName>style.visibility</p:attrName>
                                        </p:attrNameLst>
                                      </p:cBhvr>
                                      <p:to>
                                        <p:strVal val="visible"/>
                                      </p:to>
                                    </p:set>
                                    <p:anim calcmode="lin" valueType="num">
                                      <p:cBhvr>
                                        <p:cTn id="47" dur="500" fill="hold"/>
                                        <p:tgtEl>
                                          <p:spTgt spid="45746">
                                            <p:txEl>
                                              <p:pRg st="0" end="0"/>
                                            </p:txEl>
                                          </p:spTgt>
                                        </p:tgtEl>
                                        <p:attrNameLst>
                                          <p:attrName>ppt_w</p:attrName>
                                        </p:attrNameLst>
                                      </p:cBhvr>
                                      <p:tavLst>
                                        <p:tav tm="0">
                                          <p:val>
                                            <p:fltVal val="0"/>
                                          </p:val>
                                        </p:tav>
                                        <p:tav tm="100000">
                                          <p:val>
                                            <p:strVal val="#ppt_w"/>
                                          </p:val>
                                        </p:tav>
                                      </p:tavLst>
                                    </p:anim>
                                    <p:anim calcmode="lin" valueType="num">
                                      <p:cBhvr>
                                        <p:cTn id="48" dur="500" fill="hold"/>
                                        <p:tgtEl>
                                          <p:spTgt spid="45746">
                                            <p:txEl>
                                              <p:pRg st="0" end="0"/>
                                            </p:txEl>
                                          </p:spTgt>
                                        </p:tgtEl>
                                        <p:attrNameLst>
                                          <p:attrName>ppt_h</p:attrName>
                                        </p:attrNameLst>
                                      </p:cBhvr>
                                      <p:tavLst>
                                        <p:tav tm="0">
                                          <p:val>
                                            <p:fltVal val="0"/>
                                          </p:val>
                                        </p:tav>
                                        <p:tav tm="100000">
                                          <p:val>
                                            <p:strVal val="#ppt_h"/>
                                          </p:val>
                                        </p:tav>
                                      </p:tavLst>
                                    </p:anim>
                                    <p:animEffect transition="in" filter="fade">
                                      <p:cBhvr>
                                        <p:cTn id="49" dur="500"/>
                                        <p:tgtEl>
                                          <p:spTgt spid="45746">
                                            <p:txEl>
                                              <p:pRg st="0" end="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1" fill="hold" nodeType="clickEffect">
                                  <p:stCondLst>
                                    <p:cond delay="0"/>
                                  </p:stCondLst>
                                  <p:childTnLst>
                                    <p:set>
                                      <p:cBhvr>
                                        <p:cTn id="53" dur="1" fill="hold">
                                          <p:stCondLst>
                                            <p:cond delay="0"/>
                                          </p:stCondLst>
                                        </p:cTn>
                                        <p:tgtEl>
                                          <p:spTgt spid="45746">
                                            <p:txEl>
                                              <p:pRg st="1" end="1"/>
                                            </p:txEl>
                                          </p:spTgt>
                                        </p:tgtEl>
                                        <p:attrNameLst>
                                          <p:attrName>style.visibility</p:attrName>
                                        </p:attrNameLst>
                                      </p:cBhvr>
                                      <p:to>
                                        <p:strVal val="visible"/>
                                      </p:to>
                                    </p:set>
                                    <p:animEffect transition="in" filter="wipe(up)">
                                      <p:cBhvr>
                                        <p:cTn id="54" dur="500"/>
                                        <p:tgtEl>
                                          <p:spTgt spid="45746">
                                            <p:txEl>
                                              <p:pRg st="1" end="1"/>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3" presetClass="entr" presetSubtype="0" fill="hold" nodeType="clickEffect">
                                  <p:stCondLst>
                                    <p:cond delay="0"/>
                                  </p:stCondLst>
                                  <p:childTnLst>
                                    <p:set>
                                      <p:cBhvr>
                                        <p:cTn id="58" dur="1" fill="hold">
                                          <p:stCondLst>
                                            <p:cond delay="0"/>
                                          </p:stCondLst>
                                        </p:cTn>
                                        <p:tgtEl>
                                          <p:spTgt spid="45748"/>
                                        </p:tgtEl>
                                        <p:attrNameLst>
                                          <p:attrName>style.visibility</p:attrName>
                                        </p:attrNameLst>
                                      </p:cBhvr>
                                      <p:to>
                                        <p:strVal val="visible"/>
                                      </p:to>
                                    </p:set>
                                    <p:anim calcmode="lin" valueType="num">
                                      <p:cBhvr>
                                        <p:cTn id="59" dur="500" fill="hold"/>
                                        <p:tgtEl>
                                          <p:spTgt spid="45748"/>
                                        </p:tgtEl>
                                        <p:attrNameLst>
                                          <p:attrName>ppt_w</p:attrName>
                                        </p:attrNameLst>
                                      </p:cBhvr>
                                      <p:tavLst>
                                        <p:tav tm="0">
                                          <p:val>
                                            <p:fltVal val="0"/>
                                          </p:val>
                                        </p:tav>
                                        <p:tav tm="100000">
                                          <p:val>
                                            <p:strVal val="#ppt_w"/>
                                          </p:val>
                                        </p:tav>
                                      </p:tavLst>
                                    </p:anim>
                                    <p:anim calcmode="lin" valueType="num">
                                      <p:cBhvr>
                                        <p:cTn id="60" dur="500" fill="hold"/>
                                        <p:tgtEl>
                                          <p:spTgt spid="45748"/>
                                        </p:tgtEl>
                                        <p:attrNameLst>
                                          <p:attrName>ppt_h</p:attrName>
                                        </p:attrNameLst>
                                      </p:cBhvr>
                                      <p:tavLst>
                                        <p:tav tm="0">
                                          <p:val>
                                            <p:fltVal val="0"/>
                                          </p:val>
                                        </p:tav>
                                        <p:tav tm="100000">
                                          <p:val>
                                            <p:strVal val="#ppt_h"/>
                                          </p:val>
                                        </p:tav>
                                      </p:tavLst>
                                    </p:anim>
                                    <p:animEffect transition="in" filter="fade">
                                      <p:cBhvr>
                                        <p:cTn id="61" dur="500"/>
                                        <p:tgtEl>
                                          <p:spTgt spid="45748"/>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8" fill="hold" nodeType="clickEffect">
                                  <p:stCondLst>
                                    <p:cond delay="0"/>
                                  </p:stCondLst>
                                  <p:childTnLst>
                                    <p:set>
                                      <p:cBhvr>
                                        <p:cTn id="65" dur="1" fill="hold">
                                          <p:stCondLst>
                                            <p:cond delay="0"/>
                                          </p:stCondLst>
                                        </p:cTn>
                                        <p:tgtEl>
                                          <p:spTgt spid="45747">
                                            <p:txEl>
                                              <p:pRg st="0" end="0"/>
                                            </p:txEl>
                                          </p:spTgt>
                                        </p:tgtEl>
                                        <p:attrNameLst>
                                          <p:attrName>style.visibility</p:attrName>
                                        </p:attrNameLst>
                                      </p:cBhvr>
                                      <p:to>
                                        <p:strVal val="visible"/>
                                      </p:to>
                                    </p:set>
                                    <p:animEffect transition="in" filter="wipe(left)">
                                      <p:cBhvr>
                                        <p:cTn id="66" dur="500"/>
                                        <p:tgtEl>
                                          <p:spTgt spid="457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12" grpId="0"/>
      <p:bldP spid="45713" grpId="0"/>
      <p:bldP spid="457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52" name="Group 260">
            <a:extLst>
              <a:ext uri="{FF2B5EF4-FFF2-40B4-BE49-F238E27FC236}">
                <a16:creationId xmlns:a16="http://schemas.microsoft.com/office/drawing/2014/main" id="{A1B03C2D-392A-7920-52EE-385F1D475EA5}"/>
              </a:ext>
            </a:extLst>
          </p:cNvPr>
          <p:cNvGrpSpPr>
            <a:grpSpLocks/>
          </p:cNvGrpSpPr>
          <p:nvPr/>
        </p:nvGrpSpPr>
        <p:grpSpPr bwMode="auto">
          <a:xfrm>
            <a:off x="4724400" y="3505200"/>
            <a:ext cx="3124200" cy="762000"/>
            <a:chOff x="2352" y="912"/>
            <a:chExt cx="1536" cy="384"/>
          </a:xfrm>
        </p:grpSpPr>
        <p:grpSp>
          <p:nvGrpSpPr>
            <p:cNvPr id="5228" name="Group 261">
              <a:extLst>
                <a:ext uri="{FF2B5EF4-FFF2-40B4-BE49-F238E27FC236}">
                  <a16:creationId xmlns:a16="http://schemas.microsoft.com/office/drawing/2014/main" id="{A891CF9C-F62D-8130-D342-123C0B211AB2}"/>
                </a:ext>
              </a:extLst>
            </p:cNvPr>
            <p:cNvGrpSpPr>
              <a:grpSpLocks/>
            </p:cNvGrpSpPr>
            <p:nvPr/>
          </p:nvGrpSpPr>
          <p:grpSpPr bwMode="auto">
            <a:xfrm>
              <a:off x="2352" y="912"/>
              <a:ext cx="768" cy="384"/>
              <a:chOff x="2736" y="816"/>
              <a:chExt cx="768" cy="384"/>
            </a:xfrm>
          </p:grpSpPr>
          <p:sp>
            <p:nvSpPr>
              <p:cNvPr id="5232" name="Freeform 262">
                <a:extLst>
                  <a:ext uri="{FF2B5EF4-FFF2-40B4-BE49-F238E27FC236}">
                    <a16:creationId xmlns:a16="http://schemas.microsoft.com/office/drawing/2014/main" id="{5A15F52D-479E-2F66-0EC2-F4D4E4340438}"/>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3" name="Freeform 263">
                <a:extLst>
                  <a:ext uri="{FF2B5EF4-FFF2-40B4-BE49-F238E27FC236}">
                    <a16:creationId xmlns:a16="http://schemas.microsoft.com/office/drawing/2014/main" id="{5E042739-48F4-1AB4-3607-4EC383325CC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29" name="Group 264">
              <a:extLst>
                <a:ext uri="{FF2B5EF4-FFF2-40B4-BE49-F238E27FC236}">
                  <a16:creationId xmlns:a16="http://schemas.microsoft.com/office/drawing/2014/main" id="{7B0C947E-7D5C-9E00-247A-B303D91E4B1B}"/>
                </a:ext>
              </a:extLst>
            </p:cNvPr>
            <p:cNvGrpSpPr>
              <a:grpSpLocks/>
            </p:cNvGrpSpPr>
            <p:nvPr/>
          </p:nvGrpSpPr>
          <p:grpSpPr bwMode="auto">
            <a:xfrm>
              <a:off x="3120" y="912"/>
              <a:ext cx="768" cy="384"/>
              <a:chOff x="2736" y="816"/>
              <a:chExt cx="768" cy="384"/>
            </a:xfrm>
          </p:grpSpPr>
          <p:sp>
            <p:nvSpPr>
              <p:cNvPr id="5230" name="Freeform 265">
                <a:extLst>
                  <a:ext uri="{FF2B5EF4-FFF2-40B4-BE49-F238E27FC236}">
                    <a16:creationId xmlns:a16="http://schemas.microsoft.com/office/drawing/2014/main" id="{731707F5-553A-8260-A9C4-1E66984B06B1}"/>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31" name="Freeform 266">
                <a:extLst>
                  <a:ext uri="{FF2B5EF4-FFF2-40B4-BE49-F238E27FC236}">
                    <a16:creationId xmlns:a16="http://schemas.microsoft.com/office/drawing/2014/main" id="{FACD3CF9-85D1-C9E4-7920-821E478F5574}"/>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8459" name="Group 267">
            <a:extLst>
              <a:ext uri="{FF2B5EF4-FFF2-40B4-BE49-F238E27FC236}">
                <a16:creationId xmlns:a16="http://schemas.microsoft.com/office/drawing/2014/main" id="{972B2373-965D-46B8-FEEE-4D8E6D4A0F4B}"/>
              </a:ext>
            </a:extLst>
          </p:cNvPr>
          <p:cNvGrpSpPr>
            <a:grpSpLocks/>
          </p:cNvGrpSpPr>
          <p:nvPr/>
        </p:nvGrpSpPr>
        <p:grpSpPr bwMode="auto">
          <a:xfrm>
            <a:off x="4572000" y="3124200"/>
            <a:ext cx="3276600" cy="1371600"/>
            <a:chOff x="2880" y="2160"/>
            <a:chExt cx="2064" cy="528"/>
          </a:xfrm>
        </p:grpSpPr>
        <p:grpSp>
          <p:nvGrpSpPr>
            <p:cNvPr id="5220" name="Group 268">
              <a:extLst>
                <a:ext uri="{FF2B5EF4-FFF2-40B4-BE49-F238E27FC236}">
                  <a16:creationId xmlns:a16="http://schemas.microsoft.com/office/drawing/2014/main" id="{33B63F61-9191-351C-90D8-4E1D6C0CC6A8}"/>
                </a:ext>
              </a:extLst>
            </p:cNvPr>
            <p:cNvGrpSpPr>
              <a:grpSpLocks/>
            </p:cNvGrpSpPr>
            <p:nvPr/>
          </p:nvGrpSpPr>
          <p:grpSpPr bwMode="auto">
            <a:xfrm>
              <a:off x="2976" y="2208"/>
              <a:ext cx="1968" cy="480"/>
              <a:chOff x="2352" y="912"/>
              <a:chExt cx="1536" cy="384"/>
            </a:xfrm>
          </p:grpSpPr>
          <p:grpSp>
            <p:nvGrpSpPr>
              <p:cNvPr id="5222" name="Group 269">
                <a:extLst>
                  <a:ext uri="{FF2B5EF4-FFF2-40B4-BE49-F238E27FC236}">
                    <a16:creationId xmlns:a16="http://schemas.microsoft.com/office/drawing/2014/main" id="{15960E87-9916-359E-38FD-A75058102F08}"/>
                  </a:ext>
                </a:extLst>
              </p:cNvPr>
              <p:cNvGrpSpPr>
                <a:grpSpLocks/>
              </p:cNvGrpSpPr>
              <p:nvPr/>
            </p:nvGrpSpPr>
            <p:grpSpPr bwMode="auto">
              <a:xfrm>
                <a:off x="2352" y="912"/>
                <a:ext cx="768" cy="384"/>
                <a:chOff x="2736" y="816"/>
                <a:chExt cx="768" cy="384"/>
              </a:xfrm>
            </p:grpSpPr>
            <p:sp>
              <p:nvSpPr>
                <p:cNvPr id="5226" name="Freeform 270">
                  <a:extLst>
                    <a:ext uri="{FF2B5EF4-FFF2-40B4-BE49-F238E27FC236}">
                      <a16:creationId xmlns:a16="http://schemas.microsoft.com/office/drawing/2014/main" id="{C1392095-A945-0B74-9301-A85F87B5CCF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7" name="Freeform 271">
                  <a:extLst>
                    <a:ext uri="{FF2B5EF4-FFF2-40B4-BE49-F238E27FC236}">
                      <a16:creationId xmlns:a16="http://schemas.microsoft.com/office/drawing/2014/main" id="{C6992064-C378-EDAB-4394-B9C0EF48EFC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23" name="Group 272">
                <a:extLst>
                  <a:ext uri="{FF2B5EF4-FFF2-40B4-BE49-F238E27FC236}">
                    <a16:creationId xmlns:a16="http://schemas.microsoft.com/office/drawing/2014/main" id="{BC01B5AC-2836-7B99-8035-8AB37E369007}"/>
                  </a:ext>
                </a:extLst>
              </p:cNvPr>
              <p:cNvGrpSpPr>
                <a:grpSpLocks/>
              </p:cNvGrpSpPr>
              <p:nvPr/>
            </p:nvGrpSpPr>
            <p:grpSpPr bwMode="auto">
              <a:xfrm>
                <a:off x="3120" y="912"/>
                <a:ext cx="768" cy="384"/>
                <a:chOff x="2736" y="816"/>
                <a:chExt cx="768" cy="384"/>
              </a:xfrm>
            </p:grpSpPr>
            <p:sp>
              <p:nvSpPr>
                <p:cNvPr id="5224" name="Freeform 273">
                  <a:extLst>
                    <a:ext uri="{FF2B5EF4-FFF2-40B4-BE49-F238E27FC236}">
                      <a16:creationId xmlns:a16="http://schemas.microsoft.com/office/drawing/2014/main" id="{70F73615-FD15-6CD9-9069-F53EE19AC769}"/>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25" name="Freeform 274">
                  <a:extLst>
                    <a:ext uri="{FF2B5EF4-FFF2-40B4-BE49-F238E27FC236}">
                      <a16:creationId xmlns:a16="http://schemas.microsoft.com/office/drawing/2014/main" id="{60FBC680-3866-2D0B-6766-2B576C535E6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5221" name="Rectangle 275">
              <a:extLst>
                <a:ext uri="{FF2B5EF4-FFF2-40B4-BE49-F238E27FC236}">
                  <a16:creationId xmlns:a16="http://schemas.microsoft.com/office/drawing/2014/main" id="{91F8A497-D3DA-EAC2-F34A-10FB1CEF402D}"/>
                </a:ext>
              </a:extLst>
            </p:cNvPr>
            <p:cNvSpPr>
              <a:spLocks noChangeArrowheads="1"/>
            </p:cNvSpPr>
            <p:nvPr/>
          </p:nvSpPr>
          <p:spPr bwMode="auto">
            <a:xfrm>
              <a:off x="2880" y="2160"/>
              <a:ext cx="336" cy="336"/>
            </a:xfrm>
            <a:prstGeom prst="rect">
              <a:avLst/>
            </a:prstGeom>
            <a:solidFill>
              <a:srgbClr val="FFEBE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8196" name="Text Box 4">
            <a:extLst>
              <a:ext uri="{FF2B5EF4-FFF2-40B4-BE49-F238E27FC236}">
                <a16:creationId xmlns:a16="http://schemas.microsoft.com/office/drawing/2014/main" id="{3EB14C9C-E5D1-82F5-BEBB-9CF7870B9C4B}"/>
              </a:ext>
            </a:extLst>
          </p:cNvPr>
          <p:cNvSpPr txBox="1">
            <a:spLocks noChangeArrowheads="1"/>
          </p:cNvSpPr>
          <p:nvPr/>
        </p:nvSpPr>
        <p:spPr bwMode="auto">
          <a:xfrm>
            <a:off x="0" y="-4763"/>
            <a:ext cx="8763000" cy="2214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200" b="1">
                <a:solidFill>
                  <a:srgbClr val="0000FF"/>
                </a:solidFill>
              </a:rPr>
              <a:t>Alternating emf:</a:t>
            </a:r>
          </a:p>
          <a:p>
            <a:pPr eaLnBrk="1" hangingPunct="1">
              <a:spcBef>
                <a:spcPct val="50000"/>
              </a:spcBef>
              <a:buFontTx/>
              <a:buNone/>
            </a:pPr>
            <a:r>
              <a:rPr lang="en-US" altLang="en-US" sz="1800" b="1">
                <a:solidFill>
                  <a:srgbClr val="FF0000"/>
                </a:solidFill>
              </a:rPr>
              <a:t>Alternating emf is that emf  which continuously changes in magnitude and periodically reverses its direction.</a:t>
            </a:r>
          </a:p>
          <a:p>
            <a:pPr eaLnBrk="1" hangingPunct="1">
              <a:spcBef>
                <a:spcPct val="50000"/>
              </a:spcBef>
              <a:buFontTx/>
              <a:buNone/>
            </a:pPr>
            <a:r>
              <a:rPr lang="en-US" altLang="en-US" sz="1800" b="1">
                <a:solidFill>
                  <a:srgbClr val="00CC00"/>
                </a:solidFill>
              </a:rPr>
              <a:t>Alternating Current:</a:t>
            </a:r>
          </a:p>
          <a:p>
            <a:pPr eaLnBrk="1" hangingPunct="1">
              <a:spcBef>
                <a:spcPct val="50000"/>
              </a:spcBef>
              <a:buFontTx/>
              <a:buNone/>
            </a:pPr>
            <a:r>
              <a:rPr lang="en-US" altLang="en-US" sz="1800" b="1">
                <a:solidFill>
                  <a:srgbClr val="CC3300"/>
                </a:solidFill>
              </a:rPr>
              <a:t>Alternating current is that current  which continuously changes in magnitude and periodically reverses its direction.</a:t>
            </a:r>
          </a:p>
        </p:txBody>
      </p:sp>
      <p:grpSp>
        <p:nvGrpSpPr>
          <p:cNvPr id="8340" name="Group 148">
            <a:extLst>
              <a:ext uri="{FF2B5EF4-FFF2-40B4-BE49-F238E27FC236}">
                <a16:creationId xmlns:a16="http://schemas.microsoft.com/office/drawing/2014/main" id="{A3B47AEC-9E38-9670-127F-5FC6D67AF624}"/>
              </a:ext>
            </a:extLst>
          </p:cNvPr>
          <p:cNvGrpSpPr>
            <a:grpSpLocks/>
          </p:cNvGrpSpPr>
          <p:nvPr/>
        </p:nvGrpSpPr>
        <p:grpSpPr bwMode="auto">
          <a:xfrm>
            <a:off x="609600" y="3276600"/>
            <a:ext cx="3124200" cy="1219200"/>
            <a:chOff x="2352" y="912"/>
            <a:chExt cx="1536" cy="384"/>
          </a:xfrm>
        </p:grpSpPr>
        <p:grpSp>
          <p:nvGrpSpPr>
            <p:cNvPr id="5214" name="Group 149">
              <a:extLst>
                <a:ext uri="{FF2B5EF4-FFF2-40B4-BE49-F238E27FC236}">
                  <a16:creationId xmlns:a16="http://schemas.microsoft.com/office/drawing/2014/main" id="{0F0DA404-AE4D-6471-5A4C-B31DCD78C0AD}"/>
                </a:ext>
              </a:extLst>
            </p:cNvPr>
            <p:cNvGrpSpPr>
              <a:grpSpLocks/>
            </p:cNvGrpSpPr>
            <p:nvPr/>
          </p:nvGrpSpPr>
          <p:grpSpPr bwMode="auto">
            <a:xfrm>
              <a:off x="2352" y="912"/>
              <a:ext cx="768" cy="384"/>
              <a:chOff x="2736" y="816"/>
              <a:chExt cx="768" cy="384"/>
            </a:xfrm>
          </p:grpSpPr>
          <p:sp>
            <p:nvSpPr>
              <p:cNvPr id="5218" name="Freeform 150">
                <a:extLst>
                  <a:ext uri="{FF2B5EF4-FFF2-40B4-BE49-F238E27FC236}">
                    <a16:creationId xmlns:a16="http://schemas.microsoft.com/office/drawing/2014/main" id="{C37CB66B-E481-F69F-87F3-7DE8A7BC0597}"/>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19" name="Freeform 151">
                <a:extLst>
                  <a:ext uri="{FF2B5EF4-FFF2-40B4-BE49-F238E27FC236}">
                    <a16:creationId xmlns:a16="http://schemas.microsoft.com/office/drawing/2014/main" id="{3AC7EED7-B710-B900-225B-01FA300141AF}"/>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215" name="Group 152">
              <a:extLst>
                <a:ext uri="{FF2B5EF4-FFF2-40B4-BE49-F238E27FC236}">
                  <a16:creationId xmlns:a16="http://schemas.microsoft.com/office/drawing/2014/main" id="{8AEDC1FE-CFE3-972D-FF64-4EF71101D949}"/>
                </a:ext>
              </a:extLst>
            </p:cNvPr>
            <p:cNvGrpSpPr>
              <a:grpSpLocks/>
            </p:cNvGrpSpPr>
            <p:nvPr/>
          </p:nvGrpSpPr>
          <p:grpSpPr bwMode="auto">
            <a:xfrm>
              <a:off x="3120" y="912"/>
              <a:ext cx="768" cy="384"/>
              <a:chOff x="2736" y="816"/>
              <a:chExt cx="768" cy="384"/>
            </a:xfrm>
          </p:grpSpPr>
          <p:sp>
            <p:nvSpPr>
              <p:cNvPr id="5216" name="Freeform 153">
                <a:extLst>
                  <a:ext uri="{FF2B5EF4-FFF2-40B4-BE49-F238E27FC236}">
                    <a16:creationId xmlns:a16="http://schemas.microsoft.com/office/drawing/2014/main" id="{CD254112-090F-5AAB-6355-F7DAB74A574C}"/>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17" name="Freeform 154">
                <a:extLst>
                  <a:ext uri="{FF2B5EF4-FFF2-40B4-BE49-F238E27FC236}">
                    <a16:creationId xmlns:a16="http://schemas.microsoft.com/office/drawing/2014/main" id="{ED6C66AF-3CC5-1F3D-E2CE-2C4000109C4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8347" name="Line 155">
            <a:extLst>
              <a:ext uri="{FF2B5EF4-FFF2-40B4-BE49-F238E27FC236}">
                <a16:creationId xmlns:a16="http://schemas.microsoft.com/office/drawing/2014/main" id="{616C3360-9623-4EE8-A633-6B264E13A59A}"/>
              </a:ext>
            </a:extLst>
          </p:cNvPr>
          <p:cNvSpPr>
            <a:spLocks noChangeShapeType="1"/>
          </p:cNvSpPr>
          <p:nvPr/>
        </p:nvSpPr>
        <p:spPr bwMode="auto">
          <a:xfrm>
            <a:off x="609600" y="2743200"/>
            <a:ext cx="0" cy="2286000"/>
          </a:xfrm>
          <a:prstGeom prst="line">
            <a:avLst/>
          </a:prstGeom>
          <a:noFill/>
          <a:ln w="28575">
            <a:solidFill>
              <a:srgbClr val="CC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7" name="Text Box 160">
            <a:extLst>
              <a:ext uri="{FF2B5EF4-FFF2-40B4-BE49-F238E27FC236}">
                <a16:creationId xmlns:a16="http://schemas.microsoft.com/office/drawing/2014/main" id="{12AC7923-35D1-1AE6-A098-10FFCE030BB2}"/>
              </a:ext>
            </a:extLst>
          </p:cNvPr>
          <p:cNvSpPr txBox="1">
            <a:spLocks noChangeArrowheads="1"/>
          </p:cNvSpPr>
          <p:nvPr/>
        </p:nvSpPr>
        <p:spPr bwMode="auto">
          <a:xfrm>
            <a:off x="3657600" y="41910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8355" name="Text Box 163">
            <a:extLst>
              <a:ext uri="{FF2B5EF4-FFF2-40B4-BE49-F238E27FC236}">
                <a16:creationId xmlns:a16="http://schemas.microsoft.com/office/drawing/2014/main" id="{D24F8ED2-8540-E3F0-8378-853493521A72}"/>
              </a:ext>
            </a:extLst>
          </p:cNvPr>
          <p:cNvSpPr txBox="1">
            <a:spLocks noChangeArrowheads="1"/>
          </p:cNvSpPr>
          <p:nvPr/>
        </p:nvSpPr>
        <p:spPr bwMode="auto">
          <a:xfrm>
            <a:off x="762000" y="4221163"/>
            <a:ext cx="3276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006600"/>
                </a:solidFill>
              </a:rPr>
              <a:t> T/4    T/2    3T/4    T    5T/4  3T/2   7T/4  2T</a:t>
            </a:r>
          </a:p>
        </p:txBody>
      </p:sp>
      <p:grpSp>
        <p:nvGrpSpPr>
          <p:cNvPr id="8398" name="Group 206">
            <a:extLst>
              <a:ext uri="{FF2B5EF4-FFF2-40B4-BE49-F238E27FC236}">
                <a16:creationId xmlns:a16="http://schemas.microsoft.com/office/drawing/2014/main" id="{8D4F4E0E-1858-8AF9-ADB1-4ED1005F7B6F}"/>
              </a:ext>
            </a:extLst>
          </p:cNvPr>
          <p:cNvGrpSpPr>
            <a:grpSpLocks/>
          </p:cNvGrpSpPr>
          <p:nvPr/>
        </p:nvGrpSpPr>
        <p:grpSpPr bwMode="auto">
          <a:xfrm>
            <a:off x="3352800" y="4343400"/>
            <a:ext cx="1143000" cy="366713"/>
            <a:chOff x="2112" y="2592"/>
            <a:chExt cx="720" cy="231"/>
          </a:xfrm>
        </p:grpSpPr>
        <p:sp>
          <p:nvSpPr>
            <p:cNvPr id="5212" name="Line 164">
              <a:extLst>
                <a:ext uri="{FF2B5EF4-FFF2-40B4-BE49-F238E27FC236}">
                  <a16:creationId xmlns:a16="http://schemas.microsoft.com/office/drawing/2014/main" id="{6EC230EC-5423-45EE-CB74-4EC06CD3CBD8}"/>
                </a:ext>
              </a:extLst>
            </p:cNvPr>
            <p:cNvSpPr>
              <a:spLocks noChangeShapeType="1"/>
            </p:cNvSpPr>
            <p:nvPr/>
          </p:nvSpPr>
          <p:spPr bwMode="auto">
            <a:xfrm>
              <a:off x="2112" y="2736"/>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13" name="Text Box 165">
              <a:extLst>
                <a:ext uri="{FF2B5EF4-FFF2-40B4-BE49-F238E27FC236}">
                  <a16:creationId xmlns:a16="http://schemas.microsoft.com/office/drawing/2014/main" id="{D54770C1-93A0-BFC5-3537-67CCF7674750}"/>
                </a:ext>
              </a:extLst>
            </p:cNvPr>
            <p:cNvSpPr txBox="1">
              <a:spLocks noChangeArrowheads="1"/>
            </p:cNvSpPr>
            <p:nvPr/>
          </p:nvSpPr>
          <p:spPr bwMode="auto">
            <a:xfrm>
              <a:off x="2640" y="259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a:t>
              </a:r>
            </a:p>
          </p:txBody>
        </p:sp>
      </p:grpSp>
      <p:sp>
        <p:nvSpPr>
          <p:cNvPr id="8358" name="Rectangle 166">
            <a:extLst>
              <a:ext uri="{FF2B5EF4-FFF2-40B4-BE49-F238E27FC236}">
                <a16:creationId xmlns:a16="http://schemas.microsoft.com/office/drawing/2014/main" id="{7246D3E8-5264-A115-C0CE-DE8549C52103}"/>
              </a:ext>
            </a:extLst>
          </p:cNvPr>
          <p:cNvSpPr>
            <a:spLocks noChangeArrowheads="1"/>
          </p:cNvSpPr>
          <p:nvPr/>
        </p:nvSpPr>
        <p:spPr bwMode="auto">
          <a:xfrm>
            <a:off x="152400" y="2590800"/>
            <a:ext cx="4343400" cy="2514600"/>
          </a:xfrm>
          <a:prstGeom prst="rect">
            <a:avLst/>
          </a:prstGeom>
          <a:noFill/>
          <a:ln w="28575">
            <a:solidFill>
              <a:srgbClr val="99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8359" name="Text Box 167">
            <a:extLst>
              <a:ext uri="{FF2B5EF4-FFF2-40B4-BE49-F238E27FC236}">
                <a16:creationId xmlns:a16="http://schemas.microsoft.com/office/drawing/2014/main" id="{51ACC786-78E2-23DA-8681-893C06629823}"/>
              </a:ext>
            </a:extLst>
          </p:cNvPr>
          <p:cNvSpPr txBox="1">
            <a:spLocks noChangeArrowheads="1"/>
          </p:cNvSpPr>
          <p:nvPr/>
        </p:nvSpPr>
        <p:spPr bwMode="auto">
          <a:xfrm>
            <a:off x="304800" y="3733800"/>
            <a:ext cx="30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0000"/>
                </a:solidFill>
              </a:rPr>
              <a:t>0</a:t>
            </a:r>
          </a:p>
        </p:txBody>
      </p:sp>
      <p:grpSp>
        <p:nvGrpSpPr>
          <p:cNvPr id="8397" name="Group 205">
            <a:extLst>
              <a:ext uri="{FF2B5EF4-FFF2-40B4-BE49-F238E27FC236}">
                <a16:creationId xmlns:a16="http://schemas.microsoft.com/office/drawing/2014/main" id="{01A36B2C-ED04-1D8B-B7C2-1DA2E0EF4A3C}"/>
              </a:ext>
            </a:extLst>
          </p:cNvPr>
          <p:cNvGrpSpPr>
            <a:grpSpLocks/>
          </p:cNvGrpSpPr>
          <p:nvPr/>
        </p:nvGrpSpPr>
        <p:grpSpPr bwMode="auto">
          <a:xfrm>
            <a:off x="762000" y="3916363"/>
            <a:ext cx="3352800" cy="274637"/>
            <a:chOff x="480" y="2323"/>
            <a:chExt cx="2112" cy="173"/>
          </a:xfrm>
        </p:grpSpPr>
        <p:sp>
          <p:nvSpPr>
            <p:cNvPr id="5204" name="Text Box 156">
              <a:extLst>
                <a:ext uri="{FF2B5EF4-FFF2-40B4-BE49-F238E27FC236}">
                  <a16:creationId xmlns:a16="http://schemas.microsoft.com/office/drawing/2014/main" id="{E190C476-6797-4FD4-8005-C5C7BB916E0E}"/>
                </a:ext>
              </a:extLst>
            </p:cNvPr>
            <p:cNvSpPr txBox="1">
              <a:spLocks noChangeArrowheads="1"/>
            </p:cNvSpPr>
            <p:nvPr/>
          </p:nvSpPr>
          <p:spPr bwMode="auto">
            <a:xfrm>
              <a:off x="768" y="2323"/>
              <a:ext cx="1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5205" name="Text Box 157">
              <a:extLst>
                <a:ext uri="{FF2B5EF4-FFF2-40B4-BE49-F238E27FC236}">
                  <a16:creationId xmlns:a16="http://schemas.microsoft.com/office/drawing/2014/main" id="{C6720CD7-8DF1-AC17-139C-9FED933C20BA}"/>
                </a:ext>
              </a:extLst>
            </p:cNvPr>
            <p:cNvSpPr txBox="1">
              <a:spLocks noChangeArrowheads="1"/>
            </p:cNvSpPr>
            <p:nvPr/>
          </p:nvSpPr>
          <p:spPr bwMode="auto">
            <a:xfrm>
              <a:off x="124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2</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5206" name="Text Box 158">
              <a:extLst>
                <a:ext uri="{FF2B5EF4-FFF2-40B4-BE49-F238E27FC236}">
                  <a16:creationId xmlns:a16="http://schemas.microsoft.com/office/drawing/2014/main" id="{7AC305B9-7630-2649-B11E-7EC0A2BD36EB}"/>
                </a:ext>
              </a:extLst>
            </p:cNvPr>
            <p:cNvSpPr txBox="1">
              <a:spLocks noChangeArrowheads="1"/>
            </p:cNvSpPr>
            <p:nvPr/>
          </p:nvSpPr>
          <p:spPr bwMode="auto">
            <a:xfrm>
              <a:off x="172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5207" name="Text Box 159">
              <a:extLst>
                <a:ext uri="{FF2B5EF4-FFF2-40B4-BE49-F238E27FC236}">
                  <a16:creationId xmlns:a16="http://schemas.microsoft.com/office/drawing/2014/main" id="{82530263-220C-3593-BEAD-F09AEC216E49}"/>
                </a:ext>
              </a:extLst>
            </p:cNvPr>
            <p:cNvSpPr txBox="1">
              <a:spLocks noChangeArrowheads="1"/>
            </p:cNvSpPr>
            <p:nvPr/>
          </p:nvSpPr>
          <p:spPr bwMode="auto">
            <a:xfrm>
              <a:off x="2256"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4</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5208" name="Text Box 168">
              <a:extLst>
                <a:ext uri="{FF2B5EF4-FFF2-40B4-BE49-F238E27FC236}">
                  <a16:creationId xmlns:a16="http://schemas.microsoft.com/office/drawing/2014/main" id="{596D2108-8884-98B7-81B8-F22BB8CB8199}"/>
                </a:ext>
              </a:extLst>
            </p:cNvPr>
            <p:cNvSpPr txBox="1">
              <a:spLocks noChangeArrowheads="1"/>
            </p:cNvSpPr>
            <p:nvPr/>
          </p:nvSpPr>
          <p:spPr bwMode="auto">
            <a:xfrm>
              <a:off x="480" y="232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5209" name="Text Box 169">
              <a:extLst>
                <a:ext uri="{FF2B5EF4-FFF2-40B4-BE49-F238E27FC236}">
                  <a16:creationId xmlns:a16="http://schemas.microsoft.com/office/drawing/2014/main" id="{FD61118B-D5D4-B831-866A-96DC1C421AF4}"/>
                </a:ext>
              </a:extLst>
            </p:cNvPr>
            <p:cNvSpPr txBox="1">
              <a:spLocks noChangeArrowheads="1"/>
            </p:cNvSpPr>
            <p:nvPr/>
          </p:nvSpPr>
          <p:spPr bwMode="auto">
            <a:xfrm>
              <a:off x="96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5210" name="Text Box 170">
              <a:extLst>
                <a:ext uri="{FF2B5EF4-FFF2-40B4-BE49-F238E27FC236}">
                  <a16:creationId xmlns:a16="http://schemas.microsoft.com/office/drawing/2014/main" id="{CCAA0BCE-261D-6EB2-2C53-57370C3DB483}"/>
                </a:ext>
              </a:extLst>
            </p:cNvPr>
            <p:cNvSpPr txBox="1">
              <a:spLocks noChangeArrowheads="1"/>
            </p:cNvSpPr>
            <p:nvPr/>
          </p:nvSpPr>
          <p:spPr bwMode="auto">
            <a:xfrm>
              <a:off x="144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5</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5211" name="Text Box 171">
              <a:extLst>
                <a:ext uri="{FF2B5EF4-FFF2-40B4-BE49-F238E27FC236}">
                  <a16:creationId xmlns:a16="http://schemas.microsoft.com/office/drawing/2014/main" id="{D6D31CC5-F7B0-6005-8B73-A1BA5C01D2A1}"/>
                </a:ext>
              </a:extLst>
            </p:cNvPr>
            <p:cNvSpPr txBox="1">
              <a:spLocks noChangeArrowheads="1"/>
            </p:cNvSpPr>
            <p:nvPr/>
          </p:nvSpPr>
          <p:spPr bwMode="auto">
            <a:xfrm>
              <a:off x="196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7</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grpSp>
      <p:sp>
        <p:nvSpPr>
          <p:cNvPr id="8364" name="Rectangle 172">
            <a:extLst>
              <a:ext uri="{FF2B5EF4-FFF2-40B4-BE49-F238E27FC236}">
                <a16:creationId xmlns:a16="http://schemas.microsoft.com/office/drawing/2014/main" id="{B4B1737B-6F34-0B54-52C1-BBA616705811}"/>
              </a:ext>
            </a:extLst>
          </p:cNvPr>
          <p:cNvSpPr>
            <a:spLocks noChangeArrowheads="1"/>
          </p:cNvSpPr>
          <p:nvPr/>
        </p:nvSpPr>
        <p:spPr bwMode="auto">
          <a:xfrm>
            <a:off x="3803650" y="3886200"/>
            <a:ext cx="692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400" b="1">
                <a:solidFill>
                  <a:srgbClr val="FF0000"/>
                </a:solidFill>
              </a:rPr>
              <a:t>θ</a:t>
            </a:r>
            <a:r>
              <a:rPr lang="en-US" altLang="en-US" sz="1400" b="1">
                <a:solidFill>
                  <a:srgbClr val="FF0000"/>
                </a:solidFill>
              </a:rPr>
              <a:t> = </a:t>
            </a:r>
            <a:r>
              <a:rPr lang="el-GR" altLang="en-US" sz="1400" b="1">
                <a:solidFill>
                  <a:srgbClr val="FF0000"/>
                </a:solidFill>
              </a:rPr>
              <a:t>ω</a:t>
            </a:r>
            <a:r>
              <a:rPr lang="en-US" altLang="en-US" sz="1400" b="1">
                <a:solidFill>
                  <a:srgbClr val="FF0000"/>
                </a:solidFill>
              </a:rPr>
              <a:t>t</a:t>
            </a:r>
          </a:p>
        </p:txBody>
      </p:sp>
      <p:grpSp>
        <p:nvGrpSpPr>
          <p:cNvPr id="8365" name="Group 173">
            <a:extLst>
              <a:ext uri="{FF2B5EF4-FFF2-40B4-BE49-F238E27FC236}">
                <a16:creationId xmlns:a16="http://schemas.microsoft.com/office/drawing/2014/main" id="{769F7EAB-1C43-A0C2-B9F7-A70A6B067FB9}"/>
              </a:ext>
            </a:extLst>
          </p:cNvPr>
          <p:cNvGrpSpPr>
            <a:grpSpLocks/>
          </p:cNvGrpSpPr>
          <p:nvPr/>
        </p:nvGrpSpPr>
        <p:grpSpPr bwMode="auto">
          <a:xfrm>
            <a:off x="609600" y="3810000"/>
            <a:ext cx="3581400" cy="152400"/>
            <a:chOff x="384" y="2400"/>
            <a:chExt cx="2256" cy="96"/>
          </a:xfrm>
        </p:grpSpPr>
        <p:sp>
          <p:nvSpPr>
            <p:cNvPr id="5195" name="Line 174">
              <a:extLst>
                <a:ext uri="{FF2B5EF4-FFF2-40B4-BE49-F238E27FC236}">
                  <a16:creationId xmlns:a16="http://schemas.microsoft.com/office/drawing/2014/main" id="{2BBA8DE6-1670-B4AE-7721-76B2DB7B9F9C}"/>
                </a:ext>
              </a:extLst>
            </p:cNvPr>
            <p:cNvSpPr>
              <a:spLocks noChangeShapeType="1"/>
            </p:cNvSpPr>
            <p:nvPr/>
          </p:nvSpPr>
          <p:spPr bwMode="auto">
            <a:xfrm>
              <a:off x="384" y="2448"/>
              <a:ext cx="2256" cy="0"/>
            </a:xfrm>
            <a:prstGeom prst="line">
              <a:avLst/>
            </a:prstGeom>
            <a:noFill/>
            <a:ln w="28575">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96" name="Line 175">
              <a:extLst>
                <a:ext uri="{FF2B5EF4-FFF2-40B4-BE49-F238E27FC236}">
                  <a16:creationId xmlns:a16="http://schemas.microsoft.com/office/drawing/2014/main" id="{E7345D94-BCE7-80A8-A433-D81D6EF09C8E}"/>
                </a:ext>
              </a:extLst>
            </p:cNvPr>
            <p:cNvSpPr>
              <a:spLocks noChangeShapeType="1"/>
            </p:cNvSpPr>
            <p:nvPr/>
          </p:nvSpPr>
          <p:spPr bwMode="auto">
            <a:xfrm>
              <a:off x="62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97" name="Line 176">
              <a:extLst>
                <a:ext uri="{FF2B5EF4-FFF2-40B4-BE49-F238E27FC236}">
                  <a16:creationId xmlns:a16="http://schemas.microsoft.com/office/drawing/2014/main" id="{CEE91702-2213-F2FC-11E7-AB7F440D6639}"/>
                </a:ext>
              </a:extLst>
            </p:cNvPr>
            <p:cNvSpPr>
              <a:spLocks noChangeShapeType="1"/>
            </p:cNvSpPr>
            <p:nvPr/>
          </p:nvSpPr>
          <p:spPr bwMode="auto">
            <a:xfrm>
              <a:off x="110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98" name="Line 177">
              <a:extLst>
                <a:ext uri="{FF2B5EF4-FFF2-40B4-BE49-F238E27FC236}">
                  <a16:creationId xmlns:a16="http://schemas.microsoft.com/office/drawing/2014/main" id="{04782899-2BF9-3BF6-E986-C15430B8E4C2}"/>
                </a:ext>
              </a:extLst>
            </p:cNvPr>
            <p:cNvSpPr>
              <a:spLocks noChangeShapeType="1"/>
            </p:cNvSpPr>
            <p:nvPr/>
          </p:nvSpPr>
          <p:spPr bwMode="auto">
            <a:xfrm>
              <a:off x="163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99" name="Line 178">
              <a:extLst>
                <a:ext uri="{FF2B5EF4-FFF2-40B4-BE49-F238E27FC236}">
                  <a16:creationId xmlns:a16="http://schemas.microsoft.com/office/drawing/2014/main" id="{9A69F8D1-7232-CCDB-54EE-129C35067749}"/>
                </a:ext>
              </a:extLst>
            </p:cNvPr>
            <p:cNvSpPr>
              <a:spLocks noChangeShapeType="1"/>
            </p:cNvSpPr>
            <p:nvPr/>
          </p:nvSpPr>
          <p:spPr bwMode="auto">
            <a:xfrm>
              <a:off x="211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00" name="Line 179">
              <a:extLst>
                <a:ext uri="{FF2B5EF4-FFF2-40B4-BE49-F238E27FC236}">
                  <a16:creationId xmlns:a16="http://schemas.microsoft.com/office/drawing/2014/main" id="{DBBA943B-2851-6C39-C474-A6B8DF4F15F9}"/>
                </a:ext>
              </a:extLst>
            </p:cNvPr>
            <p:cNvSpPr>
              <a:spLocks noChangeShapeType="1"/>
            </p:cNvSpPr>
            <p:nvPr/>
          </p:nvSpPr>
          <p:spPr bwMode="auto">
            <a:xfrm>
              <a:off x="86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01" name="Line 180">
              <a:extLst>
                <a:ext uri="{FF2B5EF4-FFF2-40B4-BE49-F238E27FC236}">
                  <a16:creationId xmlns:a16="http://schemas.microsoft.com/office/drawing/2014/main" id="{1CF2DDF1-8637-D0B4-881B-8617968CE86D}"/>
                </a:ext>
              </a:extLst>
            </p:cNvPr>
            <p:cNvSpPr>
              <a:spLocks noChangeShapeType="1"/>
            </p:cNvSpPr>
            <p:nvPr/>
          </p:nvSpPr>
          <p:spPr bwMode="auto">
            <a:xfrm>
              <a:off x="134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02" name="Line 181">
              <a:extLst>
                <a:ext uri="{FF2B5EF4-FFF2-40B4-BE49-F238E27FC236}">
                  <a16:creationId xmlns:a16="http://schemas.microsoft.com/office/drawing/2014/main" id="{26DDDC5B-2B66-5D66-1B53-84F0C0FFB523}"/>
                </a:ext>
              </a:extLst>
            </p:cNvPr>
            <p:cNvSpPr>
              <a:spLocks noChangeShapeType="1"/>
            </p:cNvSpPr>
            <p:nvPr/>
          </p:nvSpPr>
          <p:spPr bwMode="auto">
            <a:xfrm>
              <a:off x="187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203" name="Line 182">
              <a:extLst>
                <a:ext uri="{FF2B5EF4-FFF2-40B4-BE49-F238E27FC236}">
                  <a16:creationId xmlns:a16="http://schemas.microsoft.com/office/drawing/2014/main" id="{CDFB0BDC-BD0D-70CA-CE4B-0CFE881D7C0D}"/>
                </a:ext>
              </a:extLst>
            </p:cNvPr>
            <p:cNvSpPr>
              <a:spLocks noChangeShapeType="1"/>
            </p:cNvSpPr>
            <p:nvPr/>
          </p:nvSpPr>
          <p:spPr bwMode="auto">
            <a:xfrm>
              <a:off x="235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375" name="Group 183">
            <a:extLst>
              <a:ext uri="{FF2B5EF4-FFF2-40B4-BE49-F238E27FC236}">
                <a16:creationId xmlns:a16="http://schemas.microsoft.com/office/drawing/2014/main" id="{7E100752-5A0F-06D4-BE44-AA8C5F112E14}"/>
              </a:ext>
            </a:extLst>
          </p:cNvPr>
          <p:cNvGrpSpPr>
            <a:grpSpLocks/>
          </p:cNvGrpSpPr>
          <p:nvPr/>
        </p:nvGrpSpPr>
        <p:grpSpPr bwMode="auto">
          <a:xfrm>
            <a:off x="609600" y="3505200"/>
            <a:ext cx="3124200" cy="762000"/>
            <a:chOff x="2352" y="912"/>
            <a:chExt cx="1536" cy="384"/>
          </a:xfrm>
        </p:grpSpPr>
        <p:grpSp>
          <p:nvGrpSpPr>
            <p:cNvPr id="5189" name="Group 184">
              <a:extLst>
                <a:ext uri="{FF2B5EF4-FFF2-40B4-BE49-F238E27FC236}">
                  <a16:creationId xmlns:a16="http://schemas.microsoft.com/office/drawing/2014/main" id="{19AAF906-9275-2044-4F5F-9C896AAEC067}"/>
                </a:ext>
              </a:extLst>
            </p:cNvPr>
            <p:cNvGrpSpPr>
              <a:grpSpLocks/>
            </p:cNvGrpSpPr>
            <p:nvPr/>
          </p:nvGrpSpPr>
          <p:grpSpPr bwMode="auto">
            <a:xfrm>
              <a:off x="2352" y="912"/>
              <a:ext cx="768" cy="384"/>
              <a:chOff x="2736" y="816"/>
              <a:chExt cx="768" cy="384"/>
            </a:xfrm>
          </p:grpSpPr>
          <p:sp>
            <p:nvSpPr>
              <p:cNvPr id="5193" name="Freeform 185">
                <a:extLst>
                  <a:ext uri="{FF2B5EF4-FFF2-40B4-BE49-F238E27FC236}">
                    <a16:creationId xmlns:a16="http://schemas.microsoft.com/office/drawing/2014/main" id="{08CC9EB0-033B-7B14-9BBD-1DE4329EEFA4}"/>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94" name="Freeform 186">
                <a:extLst>
                  <a:ext uri="{FF2B5EF4-FFF2-40B4-BE49-F238E27FC236}">
                    <a16:creationId xmlns:a16="http://schemas.microsoft.com/office/drawing/2014/main" id="{5BE66B88-C11D-6816-F17A-C15735E0DA4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90" name="Group 187">
              <a:extLst>
                <a:ext uri="{FF2B5EF4-FFF2-40B4-BE49-F238E27FC236}">
                  <a16:creationId xmlns:a16="http://schemas.microsoft.com/office/drawing/2014/main" id="{A922485C-6E41-8374-4DF0-5E82A05C831B}"/>
                </a:ext>
              </a:extLst>
            </p:cNvPr>
            <p:cNvGrpSpPr>
              <a:grpSpLocks/>
            </p:cNvGrpSpPr>
            <p:nvPr/>
          </p:nvGrpSpPr>
          <p:grpSpPr bwMode="auto">
            <a:xfrm>
              <a:off x="3120" y="912"/>
              <a:ext cx="768" cy="384"/>
              <a:chOff x="2736" y="816"/>
              <a:chExt cx="768" cy="384"/>
            </a:xfrm>
          </p:grpSpPr>
          <p:sp>
            <p:nvSpPr>
              <p:cNvPr id="5191" name="Freeform 188">
                <a:extLst>
                  <a:ext uri="{FF2B5EF4-FFF2-40B4-BE49-F238E27FC236}">
                    <a16:creationId xmlns:a16="http://schemas.microsoft.com/office/drawing/2014/main" id="{0796F3BE-5DAA-96F5-A350-DF271455D493}"/>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92" name="Freeform 189">
                <a:extLst>
                  <a:ext uri="{FF2B5EF4-FFF2-40B4-BE49-F238E27FC236}">
                    <a16:creationId xmlns:a16="http://schemas.microsoft.com/office/drawing/2014/main" id="{0A84FF6F-38FB-13C3-F29A-247F8B2159A7}"/>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8382" name="Rectangle 190">
            <a:extLst>
              <a:ext uri="{FF2B5EF4-FFF2-40B4-BE49-F238E27FC236}">
                <a16:creationId xmlns:a16="http://schemas.microsoft.com/office/drawing/2014/main" id="{AFF81D69-D3DE-905A-7806-1E2C32B54B0B}"/>
              </a:ext>
            </a:extLst>
          </p:cNvPr>
          <p:cNvSpPr>
            <a:spLocks noChangeArrowheads="1"/>
          </p:cNvSpPr>
          <p:nvPr/>
        </p:nvSpPr>
        <p:spPr bwMode="auto">
          <a:xfrm>
            <a:off x="76200" y="27432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66FF"/>
                </a:solidFill>
                <a:latin typeface="CommercialScript BT" pitchFamily="66" charset="0"/>
              </a:rPr>
              <a:t> E </a:t>
            </a:r>
            <a:r>
              <a:rPr lang="en-US" altLang="en-US" sz="1800" b="1">
                <a:solidFill>
                  <a:srgbClr val="0066FF"/>
                </a:solidFill>
              </a:rPr>
              <a:t>,</a:t>
            </a:r>
            <a:r>
              <a:rPr lang="en-US" altLang="en-US" sz="1800" b="1">
                <a:solidFill>
                  <a:srgbClr val="00CC00"/>
                </a:solidFill>
              </a:rPr>
              <a:t>I</a:t>
            </a:r>
          </a:p>
        </p:txBody>
      </p:sp>
      <p:grpSp>
        <p:nvGrpSpPr>
          <p:cNvPr id="8399" name="Group 207">
            <a:extLst>
              <a:ext uri="{FF2B5EF4-FFF2-40B4-BE49-F238E27FC236}">
                <a16:creationId xmlns:a16="http://schemas.microsoft.com/office/drawing/2014/main" id="{DB5615C8-F9E3-440B-DFC7-CE9C26FAED2E}"/>
              </a:ext>
            </a:extLst>
          </p:cNvPr>
          <p:cNvGrpSpPr>
            <a:grpSpLocks/>
          </p:cNvGrpSpPr>
          <p:nvPr/>
        </p:nvGrpSpPr>
        <p:grpSpPr bwMode="auto">
          <a:xfrm>
            <a:off x="182563" y="3048000"/>
            <a:ext cx="808037" cy="366713"/>
            <a:chOff x="115" y="1776"/>
            <a:chExt cx="509" cy="231"/>
          </a:xfrm>
        </p:grpSpPr>
        <p:sp>
          <p:nvSpPr>
            <p:cNvPr id="5187" name="Rectangle 162">
              <a:extLst>
                <a:ext uri="{FF2B5EF4-FFF2-40B4-BE49-F238E27FC236}">
                  <a16:creationId xmlns:a16="http://schemas.microsoft.com/office/drawing/2014/main" id="{352387A8-6BD8-9257-5F89-F752517D8617}"/>
                </a:ext>
              </a:extLst>
            </p:cNvPr>
            <p:cNvSpPr>
              <a:spLocks noChangeArrowheads="1"/>
            </p:cNvSpPr>
            <p:nvPr/>
          </p:nvSpPr>
          <p:spPr bwMode="auto">
            <a:xfrm>
              <a:off x="115" y="1776"/>
              <a:ext cx="31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66FF"/>
                  </a:solidFill>
                  <a:latin typeface="CommercialScript BT" pitchFamily="66" charset="0"/>
                </a:rPr>
                <a:t> </a:t>
              </a:r>
              <a:r>
                <a:rPr lang="en-US" altLang="en-US" sz="1800" b="1">
                  <a:solidFill>
                    <a:srgbClr val="0066FF"/>
                  </a:solidFill>
                  <a:latin typeface="CommercialScript BT" pitchFamily="66" charset="0"/>
                </a:rPr>
                <a:t>E</a:t>
              </a:r>
              <a:r>
                <a:rPr lang="en-US" altLang="en-US" sz="1800" b="1" baseline="-25000">
                  <a:solidFill>
                    <a:srgbClr val="0066FF"/>
                  </a:solidFill>
                </a:rPr>
                <a:t>0</a:t>
              </a:r>
              <a:r>
                <a:rPr lang="en-US" altLang="en-US" sz="1800">
                  <a:solidFill>
                    <a:srgbClr val="0066FF"/>
                  </a:solidFill>
                </a:rPr>
                <a:t> </a:t>
              </a:r>
            </a:p>
          </p:txBody>
        </p:sp>
        <p:sp>
          <p:nvSpPr>
            <p:cNvPr id="5188" name="Line 191">
              <a:extLst>
                <a:ext uri="{FF2B5EF4-FFF2-40B4-BE49-F238E27FC236}">
                  <a16:creationId xmlns:a16="http://schemas.microsoft.com/office/drawing/2014/main" id="{AC941239-6C81-3FEB-F4DD-58DC4489B853}"/>
                </a:ext>
              </a:extLst>
            </p:cNvPr>
            <p:cNvSpPr>
              <a:spLocks noChangeShapeType="1"/>
            </p:cNvSpPr>
            <p:nvPr/>
          </p:nvSpPr>
          <p:spPr bwMode="auto">
            <a:xfrm flipH="1">
              <a:off x="384" y="1908"/>
              <a:ext cx="240" cy="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8400" name="Group 208">
            <a:extLst>
              <a:ext uri="{FF2B5EF4-FFF2-40B4-BE49-F238E27FC236}">
                <a16:creationId xmlns:a16="http://schemas.microsoft.com/office/drawing/2014/main" id="{FA740FAD-A436-77AD-E2B5-B0862AEA0DA2}"/>
              </a:ext>
            </a:extLst>
          </p:cNvPr>
          <p:cNvGrpSpPr>
            <a:grpSpLocks/>
          </p:cNvGrpSpPr>
          <p:nvPr/>
        </p:nvGrpSpPr>
        <p:grpSpPr bwMode="auto">
          <a:xfrm>
            <a:off x="242888" y="3257550"/>
            <a:ext cx="747712" cy="366713"/>
            <a:chOff x="153" y="1908"/>
            <a:chExt cx="471" cy="231"/>
          </a:xfrm>
        </p:grpSpPr>
        <p:sp>
          <p:nvSpPr>
            <p:cNvPr id="5185" name="Line 192">
              <a:extLst>
                <a:ext uri="{FF2B5EF4-FFF2-40B4-BE49-F238E27FC236}">
                  <a16:creationId xmlns:a16="http://schemas.microsoft.com/office/drawing/2014/main" id="{9FC6A8EA-8486-0413-0239-0E48874EE15D}"/>
                </a:ext>
              </a:extLst>
            </p:cNvPr>
            <p:cNvSpPr>
              <a:spLocks noChangeShapeType="1"/>
            </p:cNvSpPr>
            <p:nvPr/>
          </p:nvSpPr>
          <p:spPr bwMode="auto">
            <a:xfrm flipH="1">
              <a:off x="384" y="2052"/>
              <a:ext cx="240" cy="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86" name="Rectangle 193">
              <a:extLst>
                <a:ext uri="{FF2B5EF4-FFF2-40B4-BE49-F238E27FC236}">
                  <a16:creationId xmlns:a16="http://schemas.microsoft.com/office/drawing/2014/main" id="{C155F73E-AC3F-A6B9-9849-39CCD41B72D0}"/>
                </a:ext>
              </a:extLst>
            </p:cNvPr>
            <p:cNvSpPr>
              <a:spLocks noChangeArrowheads="1"/>
            </p:cNvSpPr>
            <p:nvPr/>
          </p:nvSpPr>
          <p:spPr bwMode="auto">
            <a:xfrm>
              <a:off x="153" y="1908"/>
              <a:ext cx="27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00"/>
                  </a:solidFill>
                  <a:latin typeface="CommercialScript BT" pitchFamily="66" charset="0"/>
                </a:rPr>
                <a:t> </a:t>
              </a:r>
              <a:r>
                <a:rPr lang="en-US" altLang="en-US" sz="1800" b="1">
                  <a:solidFill>
                    <a:srgbClr val="00CC00"/>
                  </a:solidFill>
                </a:rPr>
                <a:t>I</a:t>
              </a:r>
              <a:r>
                <a:rPr lang="en-US" altLang="en-US" sz="1800" b="1" baseline="-25000">
                  <a:solidFill>
                    <a:srgbClr val="00CC00"/>
                  </a:solidFill>
                </a:rPr>
                <a:t>0</a:t>
              </a:r>
              <a:r>
                <a:rPr lang="en-US" altLang="en-US" sz="1800" b="1">
                  <a:solidFill>
                    <a:srgbClr val="00CC00"/>
                  </a:solidFill>
                </a:rPr>
                <a:t> </a:t>
              </a:r>
            </a:p>
          </p:txBody>
        </p:sp>
      </p:grpSp>
      <p:sp>
        <p:nvSpPr>
          <p:cNvPr id="8387" name="Rectangle 195">
            <a:extLst>
              <a:ext uri="{FF2B5EF4-FFF2-40B4-BE49-F238E27FC236}">
                <a16:creationId xmlns:a16="http://schemas.microsoft.com/office/drawing/2014/main" id="{15417B3A-50A2-B13B-DA83-554E8C5B11C6}"/>
              </a:ext>
            </a:extLst>
          </p:cNvPr>
          <p:cNvSpPr>
            <a:spLocks noChangeArrowheads="1"/>
          </p:cNvSpPr>
          <p:nvPr/>
        </p:nvSpPr>
        <p:spPr bwMode="auto">
          <a:xfrm>
            <a:off x="2971800" y="2560638"/>
            <a:ext cx="1419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00FF"/>
                </a:solidFill>
                <a:latin typeface="CommercialScript BT" pitchFamily="66" charset="0"/>
              </a:rPr>
              <a:t>E</a:t>
            </a:r>
            <a:r>
              <a:rPr lang="en-US" altLang="en-US" sz="1600" b="1">
                <a:solidFill>
                  <a:srgbClr val="0000FF"/>
                </a:solidFill>
              </a:rPr>
              <a:t>  = </a:t>
            </a:r>
            <a:r>
              <a:rPr lang="en-US" altLang="en-US" sz="1600" b="1">
                <a:solidFill>
                  <a:srgbClr val="0000FF"/>
                </a:solidFill>
                <a:latin typeface="CommercialScript BT" pitchFamily="66" charset="0"/>
              </a:rPr>
              <a:t>E</a:t>
            </a:r>
            <a:r>
              <a:rPr lang="en-US" altLang="en-US" sz="1600" b="1" baseline="-25000">
                <a:solidFill>
                  <a:srgbClr val="0000FF"/>
                </a:solidFill>
              </a:rPr>
              <a:t>0</a:t>
            </a:r>
            <a:r>
              <a:rPr lang="en-US" altLang="en-US" sz="1600" b="1">
                <a:solidFill>
                  <a:srgbClr val="0000FF"/>
                </a:solidFill>
              </a:rPr>
              <a:t> sin </a:t>
            </a:r>
            <a:r>
              <a:rPr lang="el-GR" altLang="en-US" sz="1600" b="1">
                <a:solidFill>
                  <a:srgbClr val="0000FF"/>
                </a:solidFill>
              </a:rPr>
              <a:t>ω</a:t>
            </a:r>
            <a:r>
              <a:rPr lang="en-US" altLang="en-US" sz="1600" b="1">
                <a:solidFill>
                  <a:srgbClr val="0000FF"/>
                </a:solidFill>
              </a:rPr>
              <a:t>t</a:t>
            </a:r>
          </a:p>
        </p:txBody>
      </p:sp>
      <p:sp>
        <p:nvSpPr>
          <p:cNvPr id="8394" name="Rectangle 202">
            <a:extLst>
              <a:ext uri="{FF2B5EF4-FFF2-40B4-BE49-F238E27FC236}">
                <a16:creationId xmlns:a16="http://schemas.microsoft.com/office/drawing/2014/main" id="{B66CC791-7857-E842-9D8E-0C32CF63EEC2}"/>
              </a:ext>
            </a:extLst>
          </p:cNvPr>
          <p:cNvSpPr>
            <a:spLocks noChangeArrowheads="1"/>
          </p:cNvSpPr>
          <p:nvPr/>
        </p:nvSpPr>
        <p:spPr bwMode="auto">
          <a:xfrm>
            <a:off x="3048000" y="2787650"/>
            <a:ext cx="1314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339933"/>
                </a:solidFill>
              </a:rPr>
              <a:t>I  = I</a:t>
            </a:r>
            <a:r>
              <a:rPr lang="en-US" altLang="en-US" sz="1600" b="1" baseline="-25000">
                <a:solidFill>
                  <a:srgbClr val="339933"/>
                </a:solidFill>
              </a:rPr>
              <a:t>0</a:t>
            </a:r>
            <a:r>
              <a:rPr lang="en-US" altLang="en-US" sz="1600" b="1">
                <a:solidFill>
                  <a:srgbClr val="339933"/>
                </a:solidFill>
              </a:rPr>
              <a:t> sin </a:t>
            </a:r>
            <a:r>
              <a:rPr lang="el-GR" altLang="en-US" sz="1600" b="1">
                <a:solidFill>
                  <a:srgbClr val="339933"/>
                </a:solidFill>
              </a:rPr>
              <a:t>ω</a:t>
            </a:r>
            <a:r>
              <a:rPr lang="en-US" altLang="en-US" sz="1600" b="1">
                <a:solidFill>
                  <a:srgbClr val="339933"/>
                </a:solidFill>
              </a:rPr>
              <a:t>t</a:t>
            </a:r>
          </a:p>
        </p:txBody>
      </p:sp>
      <p:sp>
        <p:nvSpPr>
          <p:cNvPr id="8396" name="Text Box 204">
            <a:extLst>
              <a:ext uri="{FF2B5EF4-FFF2-40B4-BE49-F238E27FC236}">
                <a16:creationId xmlns:a16="http://schemas.microsoft.com/office/drawing/2014/main" id="{EE9CA777-0863-1DCC-C1BC-9D967A755275}"/>
              </a:ext>
            </a:extLst>
          </p:cNvPr>
          <p:cNvSpPr txBox="1">
            <a:spLocks noChangeArrowheads="1"/>
          </p:cNvSpPr>
          <p:nvPr/>
        </p:nvSpPr>
        <p:spPr bwMode="auto">
          <a:xfrm>
            <a:off x="76200" y="5362575"/>
            <a:ext cx="7239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latin typeface="CommercialScript BT" pitchFamily="66" charset="0"/>
              </a:rPr>
              <a:t>E</a:t>
            </a:r>
            <a:r>
              <a:rPr lang="en-US" altLang="en-US" sz="1800" b="1">
                <a:solidFill>
                  <a:srgbClr val="9966FF"/>
                </a:solidFill>
              </a:rPr>
              <a:t>, </a:t>
            </a:r>
            <a:r>
              <a:rPr lang="en-US" altLang="en-US" sz="1800" b="1">
                <a:solidFill>
                  <a:srgbClr val="339933"/>
                </a:solidFill>
              </a:rPr>
              <a:t>I</a:t>
            </a:r>
            <a:r>
              <a:rPr lang="en-US" altLang="en-US" sz="1800" b="1">
                <a:solidFill>
                  <a:srgbClr val="9966FF"/>
                </a:solidFill>
              </a:rPr>
              <a:t>     </a:t>
            </a:r>
            <a:r>
              <a:rPr lang="en-US" altLang="en-US" sz="1800" b="1">
                <a:solidFill>
                  <a:srgbClr val="FF0000"/>
                </a:solidFill>
              </a:rPr>
              <a:t>– Instantaneous value of</a:t>
            </a:r>
            <a:r>
              <a:rPr lang="en-US" altLang="en-US" sz="1800" b="1">
                <a:solidFill>
                  <a:srgbClr val="9966FF"/>
                </a:solidFill>
              </a:rPr>
              <a:t> </a:t>
            </a:r>
            <a:r>
              <a:rPr lang="en-US" altLang="en-US" sz="1800" b="1">
                <a:solidFill>
                  <a:srgbClr val="0000FF"/>
                </a:solidFill>
              </a:rPr>
              <a:t>emf</a:t>
            </a:r>
            <a:r>
              <a:rPr lang="en-US" altLang="en-US" sz="1800" b="1">
                <a:solidFill>
                  <a:srgbClr val="9966FF"/>
                </a:solidFill>
              </a:rPr>
              <a:t> </a:t>
            </a:r>
            <a:r>
              <a:rPr lang="en-US" altLang="en-US" sz="1800" b="1">
                <a:solidFill>
                  <a:srgbClr val="FF0000"/>
                </a:solidFill>
              </a:rPr>
              <a:t>and</a:t>
            </a:r>
            <a:r>
              <a:rPr lang="en-US" altLang="en-US" sz="1800" b="1">
                <a:solidFill>
                  <a:srgbClr val="FF3399"/>
                </a:solidFill>
              </a:rPr>
              <a:t> </a:t>
            </a:r>
            <a:r>
              <a:rPr lang="en-US" altLang="en-US" sz="1800" b="1">
                <a:solidFill>
                  <a:srgbClr val="339933"/>
                </a:solidFill>
              </a:rPr>
              <a:t>current </a:t>
            </a:r>
            <a:r>
              <a:rPr lang="en-US" altLang="en-US" sz="1800" b="1">
                <a:solidFill>
                  <a:srgbClr val="9966FF"/>
                </a:solidFill>
              </a:rPr>
              <a:t>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9966FF"/>
                </a:solidFill>
              </a:rPr>
              <a:t>, </a:t>
            </a:r>
            <a:r>
              <a:rPr lang="en-US" altLang="en-US" sz="1800" b="1">
                <a:solidFill>
                  <a:srgbClr val="339933"/>
                </a:solidFill>
              </a:rPr>
              <a:t>I</a:t>
            </a:r>
            <a:r>
              <a:rPr lang="en-US" altLang="en-US" sz="1800" b="1" baseline="-25000">
                <a:solidFill>
                  <a:srgbClr val="339933"/>
                </a:solidFill>
              </a:rPr>
              <a:t>0</a:t>
            </a:r>
            <a:r>
              <a:rPr lang="en-US" altLang="en-US" sz="1800" b="1">
                <a:solidFill>
                  <a:srgbClr val="9966FF"/>
                </a:solidFill>
              </a:rPr>
              <a:t>  </a:t>
            </a:r>
            <a:r>
              <a:rPr lang="en-US" altLang="en-US" sz="1800" b="1">
                <a:solidFill>
                  <a:srgbClr val="FF0000"/>
                </a:solidFill>
              </a:rPr>
              <a:t>– Peak </a:t>
            </a:r>
            <a:r>
              <a:rPr lang="en-US" altLang="en-US" sz="1800" b="1">
                <a:solidFill>
                  <a:srgbClr val="0099FF"/>
                </a:solidFill>
              </a:rPr>
              <a:t>or </a:t>
            </a:r>
            <a:r>
              <a:rPr lang="en-US" altLang="en-US" sz="1800" b="1">
                <a:solidFill>
                  <a:srgbClr val="FF0000"/>
                </a:solidFill>
              </a:rPr>
              <a:t>maximum value </a:t>
            </a:r>
            <a:r>
              <a:rPr lang="en-US" altLang="en-US" sz="1800" b="1">
                <a:solidFill>
                  <a:srgbClr val="0099FF"/>
                </a:solidFill>
              </a:rPr>
              <a:t>or</a:t>
            </a:r>
            <a:r>
              <a:rPr lang="en-US" altLang="en-US" sz="1800" b="1">
                <a:solidFill>
                  <a:srgbClr val="FF0000"/>
                </a:solidFill>
              </a:rPr>
              <a:t> amplitude of</a:t>
            </a:r>
            <a:r>
              <a:rPr lang="en-US" altLang="en-US" sz="1800" b="1">
                <a:solidFill>
                  <a:srgbClr val="9966FF"/>
                </a:solidFill>
              </a:rPr>
              <a:t> </a:t>
            </a:r>
            <a:r>
              <a:rPr lang="en-US" altLang="en-US" sz="1800" b="1">
                <a:solidFill>
                  <a:srgbClr val="0000FF"/>
                </a:solidFill>
              </a:rPr>
              <a:t>emf</a:t>
            </a:r>
            <a:r>
              <a:rPr lang="en-US" altLang="en-US" sz="1800" b="1">
                <a:solidFill>
                  <a:srgbClr val="9966FF"/>
                </a:solidFill>
              </a:rPr>
              <a:t> </a:t>
            </a:r>
            <a:r>
              <a:rPr lang="en-US" altLang="en-US" sz="1800" b="1">
                <a:solidFill>
                  <a:srgbClr val="FF0000"/>
                </a:solidFill>
              </a:rPr>
              <a:t>and</a:t>
            </a:r>
            <a:r>
              <a:rPr lang="en-US" altLang="en-US" sz="1800" b="1">
                <a:solidFill>
                  <a:srgbClr val="9966FF"/>
                </a:solidFill>
              </a:rPr>
              <a:t> </a:t>
            </a:r>
            <a:r>
              <a:rPr lang="en-US" altLang="en-US" sz="1800" b="1">
                <a:solidFill>
                  <a:srgbClr val="339933"/>
                </a:solidFill>
              </a:rPr>
              <a:t>current</a:t>
            </a:r>
          </a:p>
          <a:p>
            <a:pPr eaLnBrk="1" hangingPunct="1">
              <a:spcBef>
                <a:spcPct val="0"/>
              </a:spcBef>
              <a:buFontTx/>
              <a:buNone/>
            </a:pPr>
            <a:r>
              <a:rPr lang="en-US" altLang="en-US" sz="1800" b="1">
                <a:solidFill>
                  <a:srgbClr val="0000FF"/>
                </a:solidFill>
              </a:rPr>
              <a:t>      </a:t>
            </a:r>
            <a:r>
              <a:rPr lang="el-GR" altLang="en-US" sz="1800" b="1">
                <a:solidFill>
                  <a:srgbClr val="6600CC"/>
                </a:solidFill>
              </a:rPr>
              <a:t>ω</a:t>
            </a:r>
            <a:r>
              <a:rPr lang="en-US" altLang="en-US" sz="1800" b="1">
                <a:solidFill>
                  <a:srgbClr val="6600CC"/>
                </a:solidFill>
              </a:rPr>
              <a:t> – Angular frequency          t – Instantaneous time</a:t>
            </a:r>
          </a:p>
          <a:p>
            <a:pPr eaLnBrk="1" hangingPunct="1">
              <a:spcBef>
                <a:spcPct val="0"/>
              </a:spcBef>
              <a:buFontTx/>
              <a:buNone/>
            </a:pPr>
            <a:r>
              <a:rPr lang="en-US" altLang="en-US" sz="1800" b="1">
                <a:solidFill>
                  <a:srgbClr val="6600CC"/>
                </a:solidFill>
              </a:rPr>
              <a:t>     </a:t>
            </a:r>
            <a:r>
              <a:rPr lang="el-GR" altLang="en-US" sz="1800" b="1">
                <a:solidFill>
                  <a:srgbClr val="6600CC"/>
                </a:solidFill>
              </a:rPr>
              <a:t>ω</a:t>
            </a:r>
            <a:r>
              <a:rPr lang="en-US" altLang="en-US" sz="1800" b="1">
                <a:solidFill>
                  <a:srgbClr val="6600CC"/>
                </a:solidFill>
              </a:rPr>
              <a:t>t – Phase</a:t>
            </a:r>
          </a:p>
        </p:txBody>
      </p:sp>
      <p:sp>
        <p:nvSpPr>
          <p:cNvPr id="8408" name="Line 216">
            <a:extLst>
              <a:ext uri="{FF2B5EF4-FFF2-40B4-BE49-F238E27FC236}">
                <a16:creationId xmlns:a16="http://schemas.microsoft.com/office/drawing/2014/main" id="{5E427BF1-77D2-6623-4B21-16B711651F35}"/>
              </a:ext>
            </a:extLst>
          </p:cNvPr>
          <p:cNvSpPr>
            <a:spLocks noChangeShapeType="1"/>
          </p:cNvSpPr>
          <p:nvPr/>
        </p:nvSpPr>
        <p:spPr bwMode="auto">
          <a:xfrm>
            <a:off x="5105400" y="2743200"/>
            <a:ext cx="0" cy="2286000"/>
          </a:xfrm>
          <a:prstGeom prst="line">
            <a:avLst/>
          </a:prstGeom>
          <a:noFill/>
          <a:ln w="28575">
            <a:solidFill>
              <a:srgbClr val="CC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43" name="Text Box 217">
            <a:extLst>
              <a:ext uri="{FF2B5EF4-FFF2-40B4-BE49-F238E27FC236}">
                <a16:creationId xmlns:a16="http://schemas.microsoft.com/office/drawing/2014/main" id="{81FECFE9-BC09-0207-903E-A13D59DAC315}"/>
              </a:ext>
            </a:extLst>
          </p:cNvPr>
          <p:cNvSpPr txBox="1">
            <a:spLocks noChangeArrowheads="1"/>
          </p:cNvSpPr>
          <p:nvPr/>
        </p:nvSpPr>
        <p:spPr bwMode="auto">
          <a:xfrm>
            <a:off x="8153400" y="41910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8410" name="Text Box 218">
            <a:extLst>
              <a:ext uri="{FF2B5EF4-FFF2-40B4-BE49-F238E27FC236}">
                <a16:creationId xmlns:a16="http://schemas.microsoft.com/office/drawing/2014/main" id="{946950E3-9C5D-73DF-67A7-22B6C2C33583}"/>
              </a:ext>
            </a:extLst>
          </p:cNvPr>
          <p:cNvSpPr txBox="1">
            <a:spLocks noChangeArrowheads="1"/>
          </p:cNvSpPr>
          <p:nvPr/>
        </p:nvSpPr>
        <p:spPr bwMode="auto">
          <a:xfrm>
            <a:off x="5257800" y="4221163"/>
            <a:ext cx="3276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006600"/>
                </a:solidFill>
              </a:rPr>
              <a:t> T/4    T/2    3T/4    T    5T/4  3T/2   7T/4  2T</a:t>
            </a:r>
          </a:p>
        </p:txBody>
      </p:sp>
      <p:grpSp>
        <p:nvGrpSpPr>
          <p:cNvPr id="8411" name="Group 219">
            <a:extLst>
              <a:ext uri="{FF2B5EF4-FFF2-40B4-BE49-F238E27FC236}">
                <a16:creationId xmlns:a16="http://schemas.microsoft.com/office/drawing/2014/main" id="{D57C8C7A-4780-EA5A-5D83-5AD1E883ACB1}"/>
              </a:ext>
            </a:extLst>
          </p:cNvPr>
          <p:cNvGrpSpPr>
            <a:grpSpLocks/>
          </p:cNvGrpSpPr>
          <p:nvPr/>
        </p:nvGrpSpPr>
        <p:grpSpPr bwMode="auto">
          <a:xfrm>
            <a:off x="7848600" y="4343400"/>
            <a:ext cx="1143000" cy="366713"/>
            <a:chOff x="2112" y="2592"/>
            <a:chExt cx="720" cy="231"/>
          </a:xfrm>
        </p:grpSpPr>
        <p:sp>
          <p:nvSpPr>
            <p:cNvPr id="5183" name="Line 220">
              <a:extLst>
                <a:ext uri="{FF2B5EF4-FFF2-40B4-BE49-F238E27FC236}">
                  <a16:creationId xmlns:a16="http://schemas.microsoft.com/office/drawing/2014/main" id="{25FEA5D4-8FCA-A74C-36F3-6E6D220BDEFC}"/>
                </a:ext>
              </a:extLst>
            </p:cNvPr>
            <p:cNvSpPr>
              <a:spLocks noChangeShapeType="1"/>
            </p:cNvSpPr>
            <p:nvPr/>
          </p:nvSpPr>
          <p:spPr bwMode="auto">
            <a:xfrm>
              <a:off x="2112" y="2736"/>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84" name="Text Box 221">
              <a:extLst>
                <a:ext uri="{FF2B5EF4-FFF2-40B4-BE49-F238E27FC236}">
                  <a16:creationId xmlns:a16="http://schemas.microsoft.com/office/drawing/2014/main" id="{B647D209-0C33-E453-89E2-900E16DCFD6E}"/>
                </a:ext>
              </a:extLst>
            </p:cNvPr>
            <p:cNvSpPr txBox="1">
              <a:spLocks noChangeArrowheads="1"/>
            </p:cNvSpPr>
            <p:nvPr/>
          </p:nvSpPr>
          <p:spPr bwMode="auto">
            <a:xfrm>
              <a:off x="2640" y="259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a:t>
              </a:r>
            </a:p>
          </p:txBody>
        </p:sp>
      </p:grpSp>
      <p:sp>
        <p:nvSpPr>
          <p:cNvPr id="8414" name="Rectangle 222">
            <a:extLst>
              <a:ext uri="{FF2B5EF4-FFF2-40B4-BE49-F238E27FC236}">
                <a16:creationId xmlns:a16="http://schemas.microsoft.com/office/drawing/2014/main" id="{E2E62274-60F4-C9B8-7B0D-7DDFA5DC730A}"/>
              </a:ext>
            </a:extLst>
          </p:cNvPr>
          <p:cNvSpPr>
            <a:spLocks noChangeArrowheads="1"/>
          </p:cNvSpPr>
          <p:nvPr/>
        </p:nvSpPr>
        <p:spPr bwMode="auto">
          <a:xfrm>
            <a:off x="4648200" y="2590800"/>
            <a:ext cx="4343400" cy="2514600"/>
          </a:xfrm>
          <a:prstGeom prst="rect">
            <a:avLst/>
          </a:prstGeom>
          <a:noFill/>
          <a:ln w="28575">
            <a:solidFill>
              <a:srgbClr val="99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8415" name="Text Box 223">
            <a:extLst>
              <a:ext uri="{FF2B5EF4-FFF2-40B4-BE49-F238E27FC236}">
                <a16:creationId xmlns:a16="http://schemas.microsoft.com/office/drawing/2014/main" id="{9A9F909A-4855-26FC-A6A3-49E25B46CA12}"/>
              </a:ext>
            </a:extLst>
          </p:cNvPr>
          <p:cNvSpPr txBox="1">
            <a:spLocks noChangeArrowheads="1"/>
          </p:cNvSpPr>
          <p:nvPr/>
        </p:nvSpPr>
        <p:spPr bwMode="auto">
          <a:xfrm>
            <a:off x="4800600" y="3733800"/>
            <a:ext cx="30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0000"/>
                </a:solidFill>
              </a:rPr>
              <a:t>0</a:t>
            </a:r>
          </a:p>
        </p:txBody>
      </p:sp>
      <p:grpSp>
        <p:nvGrpSpPr>
          <p:cNvPr id="8416" name="Group 224">
            <a:extLst>
              <a:ext uri="{FF2B5EF4-FFF2-40B4-BE49-F238E27FC236}">
                <a16:creationId xmlns:a16="http://schemas.microsoft.com/office/drawing/2014/main" id="{D50A46A4-0471-1802-4460-0E543A7A45BE}"/>
              </a:ext>
            </a:extLst>
          </p:cNvPr>
          <p:cNvGrpSpPr>
            <a:grpSpLocks/>
          </p:cNvGrpSpPr>
          <p:nvPr/>
        </p:nvGrpSpPr>
        <p:grpSpPr bwMode="auto">
          <a:xfrm>
            <a:off x="5257800" y="3916363"/>
            <a:ext cx="3352800" cy="274637"/>
            <a:chOff x="480" y="2323"/>
            <a:chExt cx="2112" cy="173"/>
          </a:xfrm>
        </p:grpSpPr>
        <p:sp>
          <p:nvSpPr>
            <p:cNvPr id="5175" name="Text Box 225">
              <a:extLst>
                <a:ext uri="{FF2B5EF4-FFF2-40B4-BE49-F238E27FC236}">
                  <a16:creationId xmlns:a16="http://schemas.microsoft.com/office/drawing/2014/main" id="{9D4E7B1E-4AF4-5956-8A30-1507E6D93857}"/>
                </a:ext>
              </a:extLst>
            </p:cNvPr>
            <p:cNvSpPr txBox="1">
              <a:spLocks noChangeArrowheads="1"/>
            </p:cNvSpPr>
            <p:nvPr/>
          </p:nvSpPr>
          <p:spPr bwMode="auto">
            <a:xfrm>
              <a:off x="768" y="2323"/>
              <a:ext cx="1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5176" name="Text Box 226">
              <a:extLst>
                <a:ext uri="{FF2B5EF4-FFF2-40B4-BE49-F238E27FC236}">
                  <a16:creationId xmlns:a16="http://schemas.microsoft.com/office/drawing/2014/main" id="{B520ECCC-1199-F61D-8A92-F04E1A8B9784}"/>
                </a:ext>
              </a:extLst>
            </p:cNvPr>
            <p:cNvSpPr txBox="1">
              <a:spLocks noChangeArrowheads="1"/>
            </p:cNvSpPr>
            <p:nvPr/>
          </p:nvSpPr>
          <p:spPr bwMode="auto">
            <a:xfrm>
              <a:off x="124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2</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5177" name="Text Box 227">
              <a:extLst>
                <a:ext uri="{FF2B5EF4-FFF2-40B4-BE49-F238E27FC236}">
                  <a16:creationId xmlns:a16="http://schemas.microsoft.com/office/drawing/2014/main" id="{5294B865-A155-625E-DAB6-433D72722706}"/>
                </a:ext>
              </a:extLst>
            </p:cNvPr>
            <p:cNvSpPr txBox="1">
              <a:spLocks noChangeArrowheads="1"/>
            </p:cNvSpPr>
            <p:nvPr/>
          </p:nvSpPr>
          <p:spPr bwMode="auto">
            <a:xfrm>
              <a:off x="172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5178" name="Text Box 228">
              <a:extLst>
                <a:ext uri="{FF2B5EF4-FFF2-40B4-BE49-F238E27FC236}">
                  <a16:creationId xmlns:a16="http://schemas.microsoft.com/office/drawing/2014/main" id="{B9319D33-C553-7483-8974-1509A08040B4}"/>
                </a:ext>
              </a:extLst>
            </p:cNvPr>
            <p:cNvSpPr txBox="1">
              <a:spLocks noChangeArrowheads="1"/>
            </p:cNvSpPr>
            <p:nvPr/>
          </p:nvSpPr>
          <p:spPr bwMode="auto">
            <a:xfrm>
              <a:off x="2256"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4</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5179" name="Text Box 229">
              <a:extLst>
                <a:ext uri="{FF2B5EF4-FFF2-40B4-BE49-F238E27FC236}">
                  <a16:creationId xmlns:a16="http://schemas.microsoft.com/office/drawing/2014/main" id="{30906E64-95ED-0B41-0ABC-597C5D91F4D6}"/>
                </a:ext>
              </a:extLst>
            </p:cNvPr>
            <p:cNvSpPr txBox="1">
              <a:spLocks noChangeArrowheads="1"/>
            </p:cNvSpPr>
            <p:nvPr/>
          </p:nvSpPr>
          <p:spPr bwMode="auto">
            <a:xfrm>
              <a:off x="480" y="232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5180" name="Text Box 230">
              <a:extLst>
                <a:ext uri="{FF2B5EF4-FFF2-40B4-BE49-F238E27FC236}">
                  <a16:creationId xmlns:a16="http://schemas.microsoft.com/office/drawing/2014/main" id="{084FF156-E762-336D-B04A-5741FAC536C0}"/>
                </a:ext>
              </a:extLst>
            </p:cNvPr>
            <p:cNvSpPr txBox="1">
              <a:spLocks noChangeArrowheads="1"/>
            </p:cNvSpPr>
            <p:nvPr/>
          </p:nvSpPr>
          <p:spPr bwMode="auto">
            <a:xfrm>
              <a:off x="96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5181" name="Text Box 231">
              <a:extLst>
                <a:ext uri="{FF2B5EF4-FFF2-40B4-BE49-F238E27FC236}">
                  <a16:creationId xmlns:a16="http://schemas.microsoft.com/office/drawing/2014/main" id="{FEBB181D-3030-84E6-DC3B-8CB6AA22FD42}"/>
                </a:ext>
              </a:extLst>
            </p:cNvPr>
            <p:cNvSpPr txBox="1">
              <a:spLocks noChangeArrowheads="1"/>
            </p:cNvSpPr>
            <p:nvPr/>
          </p:nvSpPr>
          <p:spPr bwMode="auto">
            <a:xfrm>
              <a:off x="144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5</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5182" name="Text Box 232">
              <a:extLst>
                <a:ext uri="{FF2B5EF4-FFF2-40B4-BE49-F238E27FC236}">
                  <a16:creationId xmlns:a16="http://schemas.microsoft.com/office/drawing/2014/main" id="{7007737A-DAD0-5659-E491-EE4AD197B66B}"/>
                </a:ext>
              </a:extLst>
            </p:cNvPr>
            <p:cNvSpPr txBox="1">
              <a:spLocks noChangeArrowheads="1"/>
            </p:cNvSpPr>
            <p:nvPr/>
          </p:nvSpPr>
          <p:spPr bwMode="auto">
            <a:xfrm>
              <a:off x="196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7</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grpSp>
      <p:sp>
        <p:nvSpPr>
          <p:cNvPr id="8425" name="Rectangle 233">
            <a:extLst>
              <a:ext uri="{FF2B5EF4-FFF2-40B4-BE49-F238E27FC236}">
                <a16:creationId xmlns:a16="http://schemas.microsoft.com/office/drawing/2014/main" id="{2E8DBBFA-E643-3961-F8BD-A2726BCF1856}"/>
              </a:ext>
            </a:extLst>
          </p:cNvPr>
          <p:cNvSpPr>
            <a:spLocks noChangeArrowheads="1"/>
          </p:cNvSpPr>
          <p:nvPr/>
        </p:nvSpPr>
        <p:spPr bwMode="auto">
          <a:xfrm>
            <a:off x="8299450" y="3886200"/>
            <a:ext cx="692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400" b="1">
                <a:solidFill>
                  <a:srgbClr val="FF0000"/>
                </a:solidFill>
              </a:rPr>
              <a:t>θ</a:t>
            </a:r>
            <a:r>
              <a:rPr lang="en-US" altLang="en-US" sz="1400" b="1">
                <a:solidFill>
                  <a:srgbClr val="FF0000"/>
                </a:solidFill>
              </a:rPr>
              <a:t> = </a:t>
            </a:r>
            <a:r>
              <a:rPr lang="el-GR" altLang="en-US" sz="1400" b="1">
                <a:solidFill>
                  <a:srgbClr val="FF0000"/>
                </a:solidFill>
              </a:rPr>
              <a:t>ω</a:t>
            </a:r>
            <a:r>
              <a:rPr lang="en-US" altLang="en-US" sz="1400" b="1">
                <a:solidFill>
                  <a:srgbClr val="FF0000"/>
                </a:solidFill>
              </a:rPr>
              <a:t>t</a:t>
            </a:r>
          </a:p>
        </p:txBody>
      </p:sp>
      <p:grpSp>
        <p:nvGrpSpPr>
          <p:cNvPr id="8426" name="Group 234">
            <a:extLst>
              <a:ext uri="{FF2B5EF4-FFF2-40B4-BE49-F238E27FC236}">
                <a16:creationId xmlns:a16="http://schemas.microsoft.com/office/drawing/2014/main" id="{9E076E6D-76BA-27D3-4AC5-5D435B28E04C}"/>
              </a:ext>
            </a:extLst>
          </p:cNvPr>
          <p:cNvGrpSpPr>
            <a:grpSpLocks/>
          </p:cNvGrpSpPr>
          <p:nvPr/>
        </p:nvGrpSpPr>
        <p:grpSpPr bwMode="auto">
          <a:xfrm>
            <a:off x="5105400" y="3810000"/>
            <a:ext cx="3581400" cy="152400"/>
            <a:chOff x="384" y="2400"/>
            <a:chExt cx="2256" cy="96"/>
          </a:xfrm>
        </p:grpSpPr>
        <p:sp>
          <p:nvSpPr>
            <p:cNvPr id="5166" name="Line 235">
              <a:extLst>
                <a:ext uri="{FF2B5EF4-FFF2-40B4-BE49-F238E27FC236}">
                  <a16:creationId xmlns:a16="http://schemas.microsoft.com/office/drawing/2014/main" id="{251391CD-7AB8-D84B-F843-3CABBE809783}"/>
                </a:ext>
              </a:extLst>
            </p:cNvPr>
            <p:cNvSpPr>
              <a:spLocks noChangeShapeType="1"/>
            </p:cNvSpPr>
            <p:nvPr/>
          </p:nvSpPr>
          <p:spPr bwMode="auto">
            <a:xfrm>
              <a:off x="384" y="2448"/>
              <a:ext cx="2256" cy="0"/>
            </a:xfrm>
            <a:prstGeom prst="line">
              <a:avLst/>
            </a:prstGeom>
            <a:noFill/>
            <a:ln w="28575">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7" name="Line 236">
              <a:extLst>
                <a:ext uri="{FF2B5EF4-FFF2-40B4-BE49-F238E27FC236}">
                  <a16:creationId xmlns:a16="http://schemas.microsoft.com/office/drawing/2014/main" id="{822468B8-1A5F-48B8-3CDD-16C78893AD39}"/>
                </a:ext>
              </a:extLst>
            </p:cNvPr>
            <p:cNvSpPr>
              <a:spLocks noChangeShapeType="1"/>
            </p:cNvSpPr>
            <p:nvPr/>
          </p:nvSpPr>
          <p:spPr bwMode="auto">
            <a:xfrm>
              <a:off x="62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8" name="Line 237">
              <a:extLst>
                <a:ext uri="{FF2B5EF4-FFF2-40B4-BE49-F238E27FC236}">
                  <a16:creationId xmlns:a16="http://schemas.microsoft.com/office/drawing/2014/main" id="{1EA7412E-C034-6867-93A7-EDFB10A385E1}"/>
                </a:ext>
              </a:extLst>
            </p:cNvPr>
            <p:cNvSpPr>
              <a:spLocks noChangeShapeType="1"/>
            </p:cNvSpPr>
            <p:nvPr/>
          </p:nvSpPr>
          <p:spPr bwMode="auto">
            <a:xfrm>
              <a:off x="110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9" name="Line 238">
              <a:extLst>
                <a:ext uri="{FF2B5EF4-FFF2-40B4-BE49-F238E27FC236}">
                  <a16:creationId xmlns:a16="http://schemas.microsoft.com/office/drawing/2014/main" id="{614EDDAF-F37A-C0C8-7748-465164766FA2}"/>
                </a:ext>
              </a:extLst>
            </p:cNvPr>
            <p:cNvSpPr>
              <a:spLocks noChangeShapeType="1"/>
            </p:cNvSpPr>
            <p:nvPr/>
          </p:nvSpPr>
          <p:spPr bwMode="auto">
            <a:xfrm>
              <a:off x="163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70" name="Line 239">
              <a:extLst>
                <a:ext uri="{FF2B5EF4-FFF2-40B4-BE49-F238E27FC236}">
                  <a16:creationId xmlns:a16="http://schemas.microsoft.com/office/drawing/2014/main" id="{A7443C68-031C-D147-F6DB-DAC9E2AFAF27}"/>
                </a:ext>
              </a:extLst>
            </p:cNvPr>
            <p:cNvSpPr>
              <a:spLocks noChangeShapeType="1"/>
            </p:cNvSpPr>
            <p:nvPr/>
          </p:nvSpPr>
          <p:spPr bwMode="auto">
            <a:xfrm>
              <a:off x="211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71" name="Line 240">
              <a:extLst>
                <a:ext uri="{FF2B5EF4-FFF2-40B4-BE49-F238E27FC236}">
                  <a16:creationId xmlns:a16="http://schemas.microsoft.com/office/drawing/2014/main" id="{8DB3F399-26BA-AE92-C8A6-F32A4C318F83}"/>
                </a:ext>
              </a:extLst>
            </p:cNvPr>
            <p:cNvSpPr>
              <a:spLocks noChangeShapeType="1"/>
            </p:cNvSpPr>
            <p:nvPr/>
          </p:nvSpPr>
          <p:spPr bwMode="auto">
            <a:xfrm>
              <a:off x="86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72" name="Line 241">
              <a:extLst>
                <a:ext uri="{FF2B5EF4-FFF2-40B4-BE49-F238E27FC236}">
                  <a16:creationId xmlns:a16="http://schemas.microsoft.com/office/drawing/2014/main" id="{C4087F77-AB19-0C2E-3200-CCA9F01A87E0}"/>
                </a:ext>
              </a:extLst>
            </p:cNvPr>
            <p:cNvSpPr>
              <a:spLocks noChangeShapeType="1"/>
            </p:cNvSpPr>
            <p:nvPr/>
          </p:nvSpPr>
          <p:spPr bwMode="auto">
            <a:xfrm>
              <a:off x="134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73" name="Line 242">
              <a:extLst>
                <a:ext uri="{FF2B5EF4-FFF2-40B4-BE49-F238E27FC236}">
                  <a16:creationId xmlns:a16="http://schemas.microsoft.com/office/drawing/2014/main" id="{44E71DEB-F49E-06B6-DA18-E984FEB4EB64}"/>
                </a:ext>
              </a:extLst>
            </p:cNvPr>
            <p:cNvSpPr>
              <a:spLocks noChangeShapeType="1"/>
            </p:cNvSpPr>
            <p:nvPr/>
          </p:nvSpPr>
          <p:spPr bwMode="auto">
            <a:xfrm>
              <a:off x="187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74" name="Line 243">
              <a:extLst>
                <a:ext uri="{FF2B5EF4-FFF2-40B4-BE49-F238E27FC236}">
                  <a16:creationId xmlns:a16="http://schemas.microsoft.com/office/drawing/2014/main" id="{512F3A33-BC40-229A-0591-5BDC401E8B62}"/>
                </a:ext>
              </a:extLst>
            </p:cNvPr>
            <p:cNvSpPr>
              <a:spLocks noChangeShapeType="1"/>
            </p:cNvSpPr>
            <p:nvPr/>
          </p:nvSpPr>
          <p:spPr bwMode="auto">
            <a:xfrm>
              <a:off x="235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8443" name="Rectangle 251">
            <a:extLst>
              <a:ext uri="{FF2B5EF4-FFF2-40B4-BE49-F238E27FC236}">
                <a16:creationId xmlns:a16="http://schemas.microsoft.com/office/drawing/2014/main" id="{985D4A4D-23FF-2F86-8D20-059DBFC74310}"/>
              </a:ext>
            </a:extLst>
          </p:cNvPr>
          <p:cNvSpPr>
            <a:spLocks noChangeArrowheads="1"/>
          </p:cNvSpPr>
          <p:nvPr/>
        </p:nvSpPr>
        <p:spPr bwMode="auto">
          <a:xfrm>
            <a:off x="4572000" y="27432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66FF"/>
                </a:solidFill>
                <a:latin typeface="CommercialScript BT" pitchFamily="66" charset="0"/>
              </a:rPr>
              <a:t> E </a:t>
            </a:r>
            <a:r>
              <a:rPr lang="en-US" altLang="en-US" sz="1800" b="1">
                <a:solidFill>
                  <a:srgbClr val="0066FF"/>
                </a:solidFill>
              </a:rPr>
              <a:t>,</a:t>
            </a:r>
            <a:r>
              <a:rPr lang="en-US" altLang="en-US" sz="1800" b="1">
                <a:solidFill>
                  <a:srgbClr val="00CC00"/>
                </a:solidFill>
              </a:rPr>
              <a:t>I</a:t>
            </a:r>
          </a:p>
        </p:txBody>
      </p:sp>
      <p:sp>
        <p:nvSpPr>
          <p:cNvPr id="8445" name="Rectangle 253">
            <a:extLst>
              <a:ext uri="{FF2B5EF4-FFF2-40B4-BE49-F238E27FC236}">
                <a16:creationId xmlns:a16="http://schemas.microsoft.com/office/drawing/2014/main" id="{233CB881-9066-B542-F9ED-293CFFB8ED9D}"/>
              </a:ext>
            </a:extLst>
          </p:cNvPr>
          <p:cNvSpPr>
            <a:spLocks noChangeArrowheads="1"/>
          </p:cNvSpPr>
          <p:nvPr/>
        </p:nvSpPr>
        <p:spPr bwMode="auto">
          <a:xfrm>
            <a:off x="4678363" y="3048000"/>
            <a:ext cx="5032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66FF"/>
                </a:solidFill>
                <a:latin typeface="CommercialScript BT" pitchFamily="66" charset="0"/>
              </a:rPr>
              <a:t> </a:t>
            </a:r>
            <a:r>
              <a:rPr lang="en-US" altLang="en-US" sz="1800" b="1">
                <a:solidFill>
                  <a:srgbClr val="0066FF"/>
                </a:solidFill>
                <a:latin typeface="CommercialScript BT" pitchFamily="66" charset="0"/>
              </a:rPr>
              <a:t>E</a:t>
            </a:r>
            <a:r>
              <a:rPr lang="en-US" altLang="en-US" sz="1800" b="1" baseline="-25000">
                <a:solidFill>
                  <a:srgbClr val="0066FF"/>
                </a:solidFill>
              </a:rPr>
              <a:t>0</a:t>
            </a:r>
            <a:r>
              <a:rPr lang="en-US" altLang="en-US" sz="1800">
                <a:solidFill>
                  <a:srgbClr val="0066FF"/>
                </a:solidFill>
              </a:rPr>
              <a:t> </a:t>
            </a:r>
          </a:p>
        </p:txBody>
      </p:sp>
      <p:sp>
        <p:nvSpPr>
          <p:cNvPr id="8449" name="Rectangle 257">
            <a:extLst>
              <a:ext uri="{FF2B5EF4-FFF2-40B4-BE49-F238E27FC236}">
                <a16:creationId xmlns:a16="http://schemas.microsoft.com/office/drawing/2014/main" id="{C8C3FBD5-D63A-7A11-7F58-6E307045F7F3}"/>
              </a:ext>
            </a:extLst>
          </p:cNvPr>
          <p:cNvSpPr>
            <a:spLocks noChangeArrowheads="1"/>
          </p:cNvSpPr>
          <p:nvPr/>
        </p:nvSpPr>
        <p:spPr bwMode="auto">
          <a:xfrm>
            <a:off x="4724400" y="3276600"/>
            <a:ext cx="4429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CC00"/>
                </a:solidFill>
                <a:latin typeface="CommercialScript BT" pitchFamily="66" charset="0"/>
              </a:rPr>
              <a:t> </a:t>
            </a:r>
            <a:r>
              <a:rPr lang="en-US" altLang="en-US" sz="1800" b="1">
                <a:solidFill>
                  <a:srgbClr val="00CC00"/>
                </a:solidFill>
              </a:rPr>
              <a:t>I</a:t>
            </a:r>
            <a:r>
              <a:rPr lang="en-US" altLang="en-US" sz="1800" b="1" baseline="-25000">
                <a:solidFill>
                  <a:srgbClr val="00CC00"/>
                </a:solidFill>
              </a:rPr>
              <a:t>0</a:t>
            </a:r>
            <a:r>
              <a:rPr lang="en-US" altLang="en-US" sz="1800" b="1">
                <a:solidFill>
                  <a:srgbClr val="00CC00"/>
                </a:solidFill>
              </a:rPr>
              <a:t> </a:t>
            </a:r>
          </a:p>
        </p:txBody>
      </p:sp>
      <p:sp>
        <p:nvSpPr>
          <p:cNvPr id="8450" name="Rectangle 258">
            <a:extLst>
              <a:ext uri="{FF2B5EF4-FFF2-40B4-BE49-F238E27FC236}">
                <a16:creationId xmlns:a16="http://schemas.microsoft.com/office/drawing/2014/main" id="{91686C1E-CFB4-920B-761A-7D81453DC649}"/>
              </a:ext>
            </a:extLst>
          </p:cNvPr>
          <p:cNvSpPr>
            <a:spLocks noChangeArrowheads="1"/>
          </p:cNvSpPr>
          <p:nvPr/>
        </p:nvSpPr>
        <p:spPr bwMode="auto">
          <a:xfrm>
            <a:off x="7467600" y="2560638"/>
            <a:ext cx="14747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00FF"/>
                </a:solidFill>
                <a:latin typeface="CommercialScript BT" pitchFamily="66" charset="0"/>
              </a:rPr>
              <a:t>E</a:t>
            </a:r>
            <a:r>
              <a:rPr lang="en-US" altLang="en-US" sz="1600" b="1">
                <a:solidFill>
                  <a:srgbClr val="0000FF"/>
                </a:solidFill>
              </a:rPr>
              <a:t>  = </a:t>
            </a:r>
            <a:r>
              <a:rPr lang="en-US" altLang="en-US" sz="1600" b="1">
                <a:solidFill>
                  <a:srgbClr val="0000FF"/>
                </a:solidFill>
                <a:latin typeface="CommercialScript BT" pitchFamily="66" charset="0"/>
              </a:rPr>
              <a:t>E</a:t>
            </a:r>
            <a:r>
              <a:rPr lang="en-US" altLang="en-US" sz="1600" b="1" baseline="-25000">
                <a:solidFill>
                  <a:srgbClr val="0000FF"/>
                </a:solidFill>
              </a:rPr>
              <a:t>0</a:t>
            </a:r>
            <a:r>
              <a:rPr lang="en-US" altLang="en-US" sz="1600" b="1">
                <a:solidFill>
                  <a:srgbClr val="0000FF"/>
                </a:solidFill>
              </a:rPr>
              <a:t> cos </a:t>
            </a:r>
            <a:r>
              <a:rPr lang="el-GR" altLang="en-US" sz="1600" b="1">
                <a:solidFill>
                  <a:srgbClr val="0000FF"/>
                </a:solidFill>
              </a:rPr>
              <a:t>ω</a:t>
            </a:r>
            <a:r>
              <a:rPr lang="en-US" altLang="en-US" sz="1600" b="1">
                <a:solidFill>
                  <a:srgbClr val="0000FF"/>
                </a:solidFill>
              </a:rPr>
              <a:t>t</a:t>
            </a:r>
          </a:p>
        </p:txBody>
      </p:sp>
      <p:sp>
        <p:nvSpPr>
          <p:cNvPr id="8451" name="Rectangle 259">
            <a:extLst>
              <a:ext uri="{FF2B5EF4-FFF2-40B4-BE49-F238E27FC236}">
                <a16:creationId xmlns:a16="http://schemas.microsoft.com/office/drawing/2014/main" id="{0555B9EA-43DC-2763-A0FF-96DF4AD79260}"/>
              </a:ext>
            </a:extLst>
          </p:cNvPr>
          <p:cNvSpPr>
            <a:spLocks noChangeArrowheads="1"/>
          </p:cNvSpPr>
          <p:nvPr/>
        </p:nvSpPr>
        <p:spPr bwMode="auto">
          <a:xfrm>
            <a:off x="7543800" y="2787650"/>
            <a:ext cx="13700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339933"/>
                </a:solidFill>
              </a:rPr>
              <a:t>I  = I</a:t>
            </a:r>
            <a:r>
              <a:rPr lang="en-US" altLang="en-US" sz="1600" b="1" baseline="-25000">
                <a:solidFill>
                  <a:srgbClr val="339933"/>
                </a:solidFill>
              </a:rPr>
              <a:t>0</a:t>
            </a:r>
            <a:r>
              <a:rPr lang="en-US" altLang="en-US" sz="1600" b="1">
                <a:solidFill>
                  <a:srgbClr val="339933"/>
                </a:solidFill>
              </a:rPr>
              <a:t> cos </a:t>
            </a:r>
            <a:r>
              <a:rPr lang="el-GR" altLang="en-US" sz="1600" b="1">
                <a:solidFill>
                  <a:srgbClr val="339933"/>
                </a:solidFill>
              </a:rPr>
              <a:t>ω</a:t>
            </a:r>
            <a:r>
              <a:rPr lang="en-US" altLang="en-US" sz="1600" b="1">
                <a:solidFill>
                  <a:srgbClr val="339933"/>
                </a:solidFill>
              </a:rPr>
              <a:t>t</a:t>
            </a:r>
          </a:p>
        </p:txBody>
      </p:sp>
      <p:grpSp>
        <p:nvGrpSpPr>
          <p:cNvPr id="8479" name="Group 287">
            <a:extLst>
              <a:ext uri="{FF2B5EF4-FFF2-40B4-BE49-F238E27FC236}">
                <a16:creationId xmlns:a16="http://schemas.microsoft.com/office/drawing/2014/main" id="{772880BF-FD72-1009-D7BB-13D8AC0F3CD5}"/>
              </a:ext>
            </a:extLst>
          </p:cNvPr>
          <p:cNvGrpSpPr>
            <a:grpSpLocks/>
          </p:cNvGrpSpPr>
          <p:nvPr/>
        </p:nvGrpSpPr>
        <p:grpSpPr bwMode="auto">
          <a:xfrm>
            <a:off x="7239000" y="5334000"/>
            <a:ext cx="1524000" cy="1143000"/>
            <a:chOff x="4560" y="3360"/>
            <a:chExt cx="960" cy="720"/>
          </a:xfrm>
        </p:grpSpPr>
        <p:sp>
          <p:nvSpPr>
            <p:cNvPr id="5157" name="Rectangle 286">
              <a:extLst>
                <a:ext uri="{FF2B5EF4-FFF2-40B4-BE49-F238E27FC236}">
                  <a16:creationId xmlns:a16="http://schemas.microsoft.com/office/drawing/2014/main" id="{12075489-F6D2-3CF5-7937-523B914B670E}"/>
                </a:ext>
              </a:extLst>
            </p:cNvPr>
            <p:cNvSpPr>
              <a:spLocks noChangeArrowheads="1"/>
            </p:cNvSpPr>
            <p:nvPr/>
          </p:nvSpPr>
          <p:spPr bwMode="auto">
            <a:xfrm>
              <a:off x="4560" y="3360"/>
              <a:ext cx="960" cy="720"/>
            </a:xfrm>
            <a:prstGeom prst="rect">
              <a:avLst/>
            </a:prstGeom>
            <a:solidFill>
              <a:srgbClr val="CCFFCC"/>
            </a:solidFill>
            <a:ln w="28575">
              <a:solidFill>
                <a:srgbClr val="3399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158" name="Text Box 276">
              <a:extLst>
                <a:ext uri="{FF2B5EF4-FFF2-40B4-BE49-F238E27FC236}">
                  <a16:creationId xmlns:a16="http://schemas.microsoft.com/office/drawing/2014/main" id="{C15BCD64-365C-7822-D53D-CEE2735BD19A}"/>
                </a:ext>
              </a:extLst>
            </p:cNvPr>
            <p:cNvSpPr txBox="1">
              <a:spLocks noChangeArrowheads="1"/>
            </p:cNvSpPr>
            <p:nvPr/>
          </p:nvSpPr>
          <p:spPr bwMode="auto">
            <a:xfrm>
              <a:off x="4656" y="3360"/>
              <a:ext cx="816"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600" b="1">
                  <a:solidFill>
                    <a:srgbClr val="0000FF"/>
                  </a:solidFill>
                </a:rPr>
                <a:t>Symbol of AC Source</a:t>
              </a:r>
            </a:p>
          </p:txBody>
        </p:sp>
        <p:grpSp>
          <p:nvGrpSpPr>
            <p:cNvPr id="5159" name="Group 285">
              <a:extLst>
                <a:ext uri="{FF2B5EF4-FFF2-40B4-BE49-F238E27FC236}">
                  <a16:creationId xmlns:a16="http://schemas.microsoft.com/office/drawing/2014/main" id="{BB421F8B-3CCA-8E8E-B31F-319296FEB9ED}"/>
                </a:ext>
              </a:extLst>
            </p:cNvPr>
            <p:cNvGrpSpPr>
              <a:grpSpLocks/>
            </p:cNvGrpSpPr>
            <p:nvPr/>
          </p:nvGrpSpPr>
          <p:grpSpPr bwMode="auto">
            <a:xfrm>
              <a:off x="4704" y="3792"/>
              <a:ext cx="672" cy="192"/>
              <a:chOff x="4608" y="3792"/>
              <a:chExt cx="672" cy="192"/>
            </a:xfrm>
          </p:grpSpPr>
          <p:sp>
            <p:nvSpPr>
              <p:cNvPr id="5160" name="Oval 278">
                <a:extLst>
                  <a:ext uri="{FF2B5EF4-FFF2-40B4-BE49-F238E27FC236}">
                    <a16:creationId xmlns:a16="http://schemas.microsoft.com/office/drawing/2014/main" id="{CBA363CB-B665-6455-C527-1A35907C3ED2}"/>
                  </a:ext>
                </a:extLst>
              </p:cNvPr>
              <p:cNvSpPr>
                <a:spLocks noChangeArrowheads="1"/>
              </p:cNvSpPr>
              <p:nvPr/>
            </p:nvSpPr>
            <p:spPr bwMode="auto">
              <a:xfrm>
                <a:off x="4848" y="3792"/>
                <a:ext cx="192" cy="19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161" name="Group 280">
                <a:extLst>
                  <a:ext uri="{FF2B5EF4-FFF2-40B4-BE49-F238E27FC236}">
                    <a16:creationId xmlns:a16="http://schemas.microsoft.com/office/drawing/2014/main" id="{4319B3AB-B7C3-7461-9199-75580D6F3268}"/>
                  </a:ext>
                </a:extLst>
              </p:cNvPr>
              <p:cNvGrpSpPr>
                <a:grpSpLocks/>
              </p:cNvGrpSpPr>
              <p:nvPr/>
            </p:nvGrpSpPr>
            <p:grpSpPr bwMode="auto">
              <a:xfrm>
                <a:off x="4896" y="3840"/>
                <a:ext cx="96" cy="96"/>
                <a:chOff x="2736" y="816"/>
                <a:chExt cx="768" cy="384"/>
              </a:xfrm>
            </p:grpSpPr>
            <p:sp>
              <p:nvSpPr>
                <p:cNvPr id="5164" name="Freeform 281">
                  <a:extLst>
                    <a:ext uri="{FF2B5EF4-FFF2-40B4-BE49-F238E27FC236}">
                      <a16:creationId xmlns:a16="http://schemas.microsoft.com/office/drawing/2014/main" id="{B75EB04E-BBCB-59F6-95E8-D8A52E528509}"/>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5" name="Freeform 282">
                  <a:extLst>
                    <a:ext uri="{FF2B5EF4-FFF2-40B4-BE49-F238E27FC236}">
                      <a16:creationId xmlns:a16="http://schemas.microsoft.com/office/drawing/2014/main" id="{CE738F83-5CD1-5095-5FC7-E11AABE35469}"/>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505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162" name="Line 283">
                <a:extLst>
                  <a:ext uri="{FF2B5EF4-FFF2-40B4-BE49-F238E27FC236}">
                    <a16:creationId xmlns:a16="http://schemas.microsoft.com/office/drawing/2014/main" id="{192C41BD-4C02-A603-F423-7F97C3903C69}"/>
                  </a:ext>
                </a:extLst>
              </p:cNvPr>
              <p:cNvSpPr>
                <a:spLocks noChangeShapeType="1"/>
              </p:cNvSpPr>
              <p:nvPr/>
            </p:nvSpPr>
            <p:spPr bwMode="auto">
              <a:xfrm>
                <a:off x="4608" y="3888"/>
                <a:ext cx="240"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63" name="Line 284">
                <a:extLst>
                  <a:ext uri="{FF2B5EF4-FFF2-40B4-BE49-F238E27FC236}">
                    <a16:creationId xmlns:a16="http://schemas.microsoft.com/office/drawing/2014/main" id="{3D8B1A85-6215-426F-83D2-74FEC443393E}"/>
                  </a:ext>
                </a:extLst>
              </p:cNvPr>
              <p:cNvSpPr>
                <a:spLocks noChangeShapeType="1"/>
              </p:cNvSpPr>
              <p:nvPr/>
            </p:nvSpPr>
            <p:spPr bwMode="auto">
              <a:xfrm>
                <a:off x="5040" y="3888"/>
                <a:ext cx="240"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slide(fromTop)">
                                      <p:cBhvr>
                                        <p:cTn id="7" dur="500"/>
                                        <p:tgtEl>
                                          <p:spTgt spid="81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wipe(up)">
                                      <p:cBhvr>
                                        <p:cTn id="12" dur="500"/>
                                        <p:tgtEl>
                                          <p:spTgt spid="819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nodeType="clickEffect">
                                  <p:stCondLst>
                                    <p:cond delay="0"/>
                                  </p:stCondLst>
                                  <p:childTnLst>
                                    <p:set>
                                      <p:cBhvr>
                                        <p:cTn id="16" dur="1" fill="hold">
                                          <p:stCondLst>
                                            <p:cond delay="0"/>
                                          </p:stCondLst>
                                        </p:cTn>
                                        <p:tgtEl>
                                          <p:spTgt spid="8196">
                                            <p:txEl>
                                              <p:pRg st="2" end="2"/>
                                            </p:txEl>
                                          </p:spTgt>
                                        </p:tgtEl>
                                        <p:attrNameLst>
                                          <p:attrName>style.visibility</p:attrName>
                                        </p:attrNameLst>
                                      </p:cBhvr>
                                      <p:to>
                                        <p:strVal val="visible"/>
                                      </p:to>
                                    </p:set>
                                    <p:animEffect transition="in" filter="slide(fromTop)">
                                      <p:cBhvr>
                                        <p:cTn id="17" dur="500"/>
                                        <p:tgtEl>
                                          <p:spTgt spid="819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8196">
                                            <p:txEl>
                                              <p:pRg st="3" end="3"/>
                                            </p:txEl>
                                          </p:spTgt>
                                        </p:tgtEl>
                                        <p:attrNameLst>
                                          <p:attrName>style.visibility</p:attrName>
                                        </p:attrNameLst>
                                      </p:cBhvr>
                                      <p:to>
                                        <p:strVal val="visible"/>
                                      </p:to>
                                    </p:set>
                                    <p:animEffect transition="in" filter="wipe(up)">
                                      <p:cBhvr>
                                        <p:cTn id="22" dur="500"/>
                                        <p:tgtEl>
                                          <p:spTgt spid="819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nodeType="clickEffect">
                                  <p:stCondLst>
                                    <p:cond delay="0"/>
                                  </p:stCondLst>
                                  <p:childTnLst>
                                    <p:set>
                                      <p:cBhvr>
                                        <p:cTn id="26" dur="1" fill="hold">
                                          <p:stCondLst>
                                            <p:cond delay="0"/>
                                          </p:stCondLst>
                                        </p:cTn>
                                        <p:tgtEl>
                                          <p:spTgt spid="8358"/>
                                        </p:tgtEl>
                                        <p:attrNameLst>
                                          <p:attrName>style.visibility</p:attrName>
                                        </p:attrNameLst>
                                      </p:cBhvr>
                                      <p:to>
                                        <p:strVal val="visible"/>
                                      </p:to>
                                    </p:set>
                                    <p:anim calcmode="lin" valueType="num">
                                      <p:cBhvr>
                                        <p:cTn id="27" dur="500" fill="hold"/>
                                        <p:tgtEl>
                                          <p:spTgt spid="8358"/>
                                        </p:tgtEl>
                                        <p:attrNameLst>
                                          <p:attrName>ppt_w</p:attrName>
                                        </p:attrNameLst>
                                      </p:cBhvr>
                                      <p:tavLst>
                                        <p:tav tm="0">
                                          <p:val>
                                            <p:fltVal val="0"/>
                                          </p:val>
                                        </p:tav>
                                        <p:tav tm="100000">
                                          <p:val>
                                            <p:strVal val="#ppt_w"/>
                                          </p:val>
                                        </p:tav>
                                      </p:tavLst>
                                    </p:anim>
                                    <p:anim calcmode="lin" valueType="num">
                                      <p:cBhvr>
                                        <p:cTn id="28" dur="500" fill="hold"/>
                                        <p:tgtEl>
                                          <p:spTgt spid="8358"/>
                                        </p:tgtEl>
                                        <p:attrNameLst>
                                          <p:attrName>ppt_h</p:attrName>
                                        </p:attrNameLst>
                                      </p:cBhvr>
                                      <p:tavLst>
                                        <p:tav tm="0">
                                          <p:val>
                                            <p:fltVal val="0"/>
                                          </p:val>
                                        </p:tav>
                                        <p:tav tm="100000">
                                          <p:val>
                                            <p:strVal val="#ppt_h"/>
                                          </p:val>
                                        </p:tav>
                                      </p:tavLst>
                                    </p:anim>
                                    <p:animEffect transition="in" filter="fade">
                                      <p:cBhvr>
                                        <p:cTn id="29" dur="500"/>
                                        <p:tgtEl>
                                          <p:spTgt spid="835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8365"/>
                                        </p:tgtEl>
                                        <p:attrNameLst>
                                          <p:attrName>style.visibility</p:attrName>
                                        </p:attrNameLst>
                                      </p:cBhvr>
                                      <p:to>
                                        <p:strVal val="visible"/>
                                      </p:to>
                                    </p:set>
                                    <p:animEffect transition="in" filter="wipe(left)">
                                      <p:cBhvr>
                                        <p:cTn id="34" dur="1000"/>
                                        <p:tgtEl>
                                          <p:spTgt spid="8365"/>
                                        </p:tgtEl>
                                      </p:cBhvr>
                                    </p:animEffect>
                                  </p:childTnLst>
                                </p:cTn>
                              </p:par>
                            </p:childTnLst>
                          </p:cTn>
                        </p:par>
                        <p:par>
                          <p:cTn id="35" fill="hold" nodeType="afterGroup">
                            <p:stCondLst>
                              <p:cond delay="1000"/>
                            </p:stCondLst>
                            <p:childTnLst>
                              <p:par>
                                <p:cTn id="36" presetID="9" presetClass="entr" presetSubtype="0" fill="hold" nodeType="afterEffect">
                                  <p:stCondLst>
                                    <p:cond delay="0"/>
                                  </p:stCondLst>
                                  <p:childTnLst>
                                    <p:set>
                                      <p:cBhvr>
                                        <p:cTn id="37" dur="1" fill="hold">
                                          <p:stCondLst>
                                            <p:cond delay="0"/>
                                          </p:stCondLst>
                                        </p:cTn>
                                        <p:tgtEl>
                                          <p:spTgt spid="8359"/>
                                        </p:tgtEl>
                                        <p:attrNameLst>
                                          <p:attrName>style.visibility</p:attrName>
                                        </p:attrNameLst>
                                      </p:cBhvr>
                                      <p:to>
                                        <p:strVal val="visible"/>
                                      </p:to>
                                    </p:set>
                                    <p:animEffect transition="in" filter="dissolve">
                                      <p:cBhvr>
                                        <p:cTn id="38" dur="500"/>
                                        <p:tgtEl>
                                          <p:spTgt spid="8359"/>
                                        </p:tgtEl>
                                      </p:cBhvr>
                                    </p:animEffect>
                                  </p:childTnLst>
                                </p:cTn>
                              </p:par>
                            </p:childTnLst>
                          </p:cTn>
                        </p:par>
                        <p:par>
                          <p:cTn id="39" fill="hold" nodeType="afterGroup">
                            <p:stCondLst>
                              <p:cond delay="1500"/>
                            </p:stCondLst>
                            <p:childTnLst>
                              <p:par>
                                <p:cTn id="40" presetID="9" presetClass="entr" presetSubtype="0" fill="hold" nodeType="afterEffect">
                                  <p:stCondLst>
                                    <p:cond delay="0"/>
                                  </p:stCondLst>
                                  <p:childTnLst>
                                    <p:set>
                                      <p:cBhvr>
                                        <p:cTn id="41" dur="1" fill="hold">
                                          <p:stCondLst>
                                            <p:cond delay="0"/>
                                          </p:stCondLst>
                                        </p:cTn>
                                        <p:tgtEl>
                                          <p:spTgt spid="8364"/>
                                        </p:tgtEl>
                                        <p:attrNameLst>
                                          <p:attrName>style.visibility</p:attrName>
                                        </p:attrNameLst>
                                      </p:cBhvr>
                                      <p:to>
                                        <p:strVal val="visible"/>
                                      </p:to>
                                    </p:set>
                                    <p:animEffect transition="in" filter="dissolve">
                                      <p:cBhvr>
                                        <p:cTn id="42" dur="500"/>
                                        <p:tgtEl>
                                          <p:spTgt spid="836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8397"/>
                                        </p:tgtEl>
                                        <p:attrNameLst>
                                          <p:attrName>style.visibility</p:attrName>
                                        </p:attrNameLst>
                                      </p:cBhvr>
                                      <p:to>
                                        <p:strVal val="visible"/>
                                      </p:to>
                                    </p:set>
                                    <p:animEffect transition="in" filter="wipe(left)">
                                      <p:cBhvr>
                                        <p:cTn id="47" dur="3000"/>
                                        <p:tgtEl>
                                          <p:spTgt spid="839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8355"/>
                                        </p:tgtEl>
                                        <p:attrNameLst>
                                          <p:attrName>style.visibility</p:attrName>
                                        </p:attrNameLst>
                                      </p:cBhvr>
                                      <p:to>
                                        <p:strVal val="visible"/>
                                      </p:to>
                                    </p:set>
                                    <p:animEffect transition="in" filter="wipe(left)">
                                      <p:cBhvr>
                                        <p:cTn id="52" dur="3000"/>
                                        <p:tgtEl>
                                          <p:spTgt spid="8355"/>
                                        </p:tgtEl>
                                      </p:cBhvr>
                                    </p:animEffect>
                                  </p:childTnLst>
                                </p:cTn>
                              </p:par>
                              <p:par>
                                <p:cTn id="53" presetID="22" presetClass="entr" presetSubtype="8" fill="hold" nodeType="withEffect">
                                  <p:stCondLst>
                                    <p:cond delay="0"/>
                                  </p:stCondLst>
                                  <p:childTnLst>
                                    <p:set>
                                      <p:cBhvr>
                                        <p:cTn id="54" dur="1" fill="hold">
                                          <p:stCondLst>
                                            <p:cond delay="0"/>
                                          </p:stCondLst>
                                        </p:cTn>
                                        <p:tgtEl>
                                          <p:spTgt spid="8398"/>
                                        </p:tgtEl>
                                        <p:attrNameLst>
                                          <p:attrName>style.visibility</p:attrName>
                                        </p:attrNameLst>
                                      </p:cBhvr>
                                      <p:to>
                                        <p:strVal val="visible"/>
                                      </p:to>
                                    </p:set>
                                    <p:animEffect transition="in" filter="wipe(left)">
                                      <p:cBhvr>
                                        <p:cTn id="55" dur="3000"/>
                                        <p:tgtEl>
                                          <p:spTgt spid="839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32" fill="hold" nodeType="clickEffect">
                                  <p:stCondLst>
                                    <p:cond delay="0"/>
                                  </p:stCondLst>
                                  <p:childTnLst>
                                    <p:set>
                                      <p:cBhvr>
                                        <p:cTn id="59" dur="1" fill="hold">
                                          <p:stCondLst>
                                            <p:cond delay="0"/>
                                          </p:stCondLst>
                                        </p:cTn>
                                        <p:tgtEl>
                                          <p:spTgt spid="8347"/>
                                        </p:tgtEl>
                                        <p:attrNameLst>
                                          <p:attrName>style.visibility</p:attrName>
                                        </p:attrNameLst>
                                      </p:cBhvr>
                                      <p:to>
                                        <p:strVal val="visible"/>
                                      </p:to>
                                    </p:set>
                                    <p:animEffect transition="in" filter="box(out)">
                                      <p:cBhvr>
                                        <p:cTn id="60" dur="500"/>
                                        <p:tgtEl>
                                          <p:spTgt spid="8347"/>
                                        </p:tgtEl>
                                      </p:cBhvr>
                                    </p:animEffect>
                                  </p:childTnLst>
                                </p:cTn>
                              </p:par>
                            </p:childTnLst>
                          </p:cTn>
                        </p:par>
                        <p:par>
                          <p:cTn id="61" fill="hold" nodeType="afterGroup">
                            <p:stCondLst>
                              <p:cond delay="500"/>
                            </p:stCondLst>
                            <p:childTnLst>
                              <p:par>
                                <p:cTn id="62" presetID="9" presetClass="entr" presetSubtype="0" fill="hold" nodeType="afterEffect">
                                  <p:stCondLst>
                                    <p:cond delay="0"/>
                                  </p:stCondLst>
                                  <p:childTnLst>
                                    <p:set>
                                      <p:cBhvr>
                                        <p:cTn id="63" dur="1" fill="hold">
                                          <p:stCondLst>
                                            <p:cond delay="0"/>
                                          </p:stCondLst>
                                        </p:cTn>
                                        <p:tgtEl>
                                          <p:spTgt spid="8382"/>
                                        </p:tgtEl>
                                        <p:attrNameLst>
                                          <p:attrName>style.visibility</p:attrName>
                                        </p:attrNameLst>
                                      </p:cBhvr>
                                      <p:to>
                                        <p:strVal val="visible"/>
                                      </p:to>
                                    </p:set>
                                    <p:animEffect transition="in" filter="dissolve">
                                      <p:cBhvr>
                                        <p:cTn id="64" dur="500"/>
                                        <p:tgtEl>
                                          <p:spTgt spid="838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nodeType="clickEffect">
                                  <p:stCondLst>
                                    <p:cond delay="0"/>
                                  </p:stCondLst>
                                  <p:childTnLst>
                                    <p:set>
                                      <p:cBhvr>
                                        <p:cTn id="68" dur="1" fill="hold">
                                          <p:stCondLst>
                                            <p:cond delay="0"/>
                                          </p:stCondLst>
                                        </p:cTn>
                                        <p:tgtEl>
                                          <p:spTgt spid="8340"/>
                                        </p:tgtEl>
                                        <p:attrNameLst>
                                          <p:attrName>style.visibility</p:attrName>
                                        </p:attrNameLst>
                                      </p:cBhvr>
                                      <p:to>
                                        <p:strVal val="visible"/>
                                      </p:to>
                                    </p:set>
                                    <p:animEffect transition="in" filter="wipe(left)">
                                      <p:cBhvr>
                                        <p:cTn id="69" dur="1000"/>
                                        <p:tgtEl>
                                          <p:spTgt spid="8340"/>
                                        </p:tgtEl>
                                      </p:cBhvr>
                                    </p:animEffect>
                                  </p:childTnLst>
                                </p:cTn>
                              </p:par>
                            </p:childTnLst>
                          </p:cTn>
                        </p:par>
                        <p:par>
                          <p:cTn id="70" fill="hold" nodeType="afterGroup">
                            <p:stCondLst>
                              <p:cond delay="1000"/>
                            </p:stCondLst>
                            <p:childTnLst>
                              <p:par>
                                <p:cTn id="71" presetID="9" presetClass="entr" presetSubtype="0" fill="hold" nodeType="afterEffect">
                                  <p:stCondLst>
                                    <p:cond delay="0"/>
                                  </p:stCondLst>
                                  <p:childTnLst>
                                    <p:set>
                                      <p:cBhvr>
                                        <p:cTn id="72" dur="1" fill="hold">
                                          <p:stCondLst>
                                            <p:cond delay="0"/>
                                          </p:stCondLst>
                                        </p:cTn>
                                        <p:tgtEl>
                                          <p:spTgt spid="8399"/>
                                        </p:tgtEl>
                                        <p:attrNameLst>
                                          <p:attrName>style.visibility</p:attrName>
                                        </p:attrNameLst>
                                      </p:cBhvr>
                                      <p:to>
                                        <p:strVal val="visible"/>
                                      </p:to>
                                    </p:set>
                                    <p:animEffect transition="in" filter="dissolve">
                                      <p:cBhvr>
                                        <p:cTn id="73" dur="500"/>
                                        <p:tgtEl>
                                          <p:spTgt spid="839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3" presetClass="entr" presetSubtype="0" fill="hold" nodeType="clickEffect">
                                  <p:stCondLst>
                                    <p:cond delay="0"/>
                                  </p:stCondLst>
                                  <p:childTnLst>
                                    <p:set>
                                      <p:cBhvr>
                                        <p:cTn id="77" dur="1" fill="hold">
                                          <p:stCondLst>
                                            <p:cond delay="0"/>
                                          </p:stCondLst>
                                        </p:cTn>
                                        <p:tgtEl>
                                          <p:spTgt spid="8387"/>
                                        </p:tgtEl>
                                        <p:attrNameLst>
                                          <p:attrName>style.visibility</p:attrName>
                                        </p:attrNameLst>
                                      </p:cBhvr>
                                      <p:to>
                                        <p:strVal val="visible"/>
                                      </p:to>
                                    </p:set>
                                    <p:anim calcmode="lin" valueType="num">
                                      <p:cBhvr>
                                        <p:cTn id="78" dur="500" fill="hold"/>
                                        <p:tgtEl>
                                          <p:spTgt spid="8387"/>
                                        </p:tgtEl>
                                        <p:attrNameLst>
                                          <p:attrName>ppt_w</p:attrName>
                                        </p:attrNameLst>
                                      </p:cBhvr>
                                      <p:tavLst>
                                        <p:tav tm="0">
                                          <p:val>
                                            <p:fltVal val="0"/>
                                          </p:val>
                                        </p:tav>
                                        <p:tav tm="100000">
                                          <p:val>
                                            <p:strVal val="#ppt_w"/>
                                          </p:val>
                                        </p:tav>
                                      </p:tavLst>
                                    </p:anim>
                                    <p:anim calcmode="lin" valueType="num">
                                      <p:cBhvr>
                                        <p:cTn id="79" dur="500" fill="hold"/>
                                        <p:tgtEl>
                                          <p:spTgt spid="8387"/>
                                        </p:tgtEl>
                                        <p:attrNameLst>
                                          <p:attrName>ppt_h</p:attrName>
                                        </p:attrNameLst>
                                      </p:cBhvr>
                                      <p:tavLst>
                                        <p:tav tm="0">
                                          <p:val>
                                            <p:fltVal val="0"/>
                                          </p:val>
                                        </p:tav>
                                        <p:tav tm="100000">
                                          <p:val>
                                            <p:strVal val="#ppt_h"/>
                                          </p:val>
                                        </p:tav>
                                      </p:tavLst>
                                    </p:anim>
                                    <p:animEffect transition="in" filter="fade">
                                      <p:cBhvr>
                                        <p:cTn id="80" dur="500"/>
                                        <p:tgtEl>
                                          <p:spTgt spid="8387"/>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8375"/>
                                        </p:tgtEl>
                                        <p:attrNameLst>
                                          <p:attrName>style.visibility</p:attrName>
                                        </p:attrNameLst>
                                      </p:cBhvr>
                                      <p:to>
                                        <p:strVal val="visible"/>
                                      </p:to>
                                    </p:set>
                                    <p:animEffect transition="in" filter="wipe(left)">
                                      <p:cBhvr>
                                        <p:cTn id="85" dur="1000"/>
                                        <p:tgtEl>
                                          <p:spTgt spid="8375"/>
                                        </p:tgtEl>
                                      </p:cBhvr>
                                    </p:animEffect>
                                  </p:childTnLst>
                                </p:cTn>
                              </p:par>
                            </p:childTnLst>
                          </p:cTn>
                        </p:par>
                        <p:par>
                          <p:cTn id="86" fill="hold" nodeType="afterGroup">
                            <p:stCondLst>
                              <p:cond delay="1000"/>
                            </p:stCondLst>
                            <p:childTnLst>
                              <p:par>
                                <p:cTn id="87" presetID="9" presetClass="entr" presetSubtype="0" fill="hold" nodeType="afterEffect">
                                  <p:stCondLst>
                                    <p:cond delay="0"/>
                                  </p:stCondLst>
                                  <p:childTnLst>
                                    <p:set>
                                      <p:cBhvr>
                                        <p:cTn id="88" dur="1" fill="hold">
                                          <p:stCondLst>
                                            <p:cond delay="0"/>
                                          </p:stCondLst>
                                        </p:cTn>
                                        <p:tgtEl>
                                          <p:spTgt spid="8400"/>
                                        </p:tgtEl>
                                        <p:attrNameLst>
                                          <p:attrName>style.visibility</p:attrName>
                                        </p:attrNameLst>
                                      </p:cBhvr>
                                      <p:to>
                                        <p:strVal val="visible"/>
                                      </p:to>
                                    </p:set>
                                    <p:animEffect transition="in" filter="dissolve">
                                      <p:cBhvr>
                                        <p:cTn id="89" dur="500"/>
                                        <p:tgtEl>
                                          <p:spTgt spid="8400"/>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53" presetClass="entr" presetSubtype="0" fill="hold" nodeType="clickEffect">
                                  <p:stCondLst>
                                    <p:cond delay="0"/>
                                  </p:stCondLst>
                                  <p:childTnLst>
                                    <p:set>
                                      <p:cBhvr>
                                        <p:cTn id="93" dur="1" fill="hold">
                                          <p:stCondLst>
                                            <p:cond delay="0"/>
                                          </p:stCondLst>
                                        </p:cTn>
                                        <p:tgtEl>
                                          <p:spTgt spid="8394"/>
                                        </p:tgtEl>
                                        <p:attrNameLst>
                                          <p:attrName>style.visibility</p:attrName>
                                        </p:attrNameLst>
                                      </p:cBhvr>
                                      <p:to>
                                        <p:strVal val="visible"/>
                                      </p:to>
                                    </p:set>
                                    <p:anim calcmode="lin" valueType="num">
                                      <p:cBhvr>
                                        <p:cTn id="94" dur="500" fill="hold"/>
                                        <p:tgtEl>
                                          <p:spTgt spid="8394"/>
                                        </p:tgtEl>
                                        <p:attrNameLst>
                                          <p:attrName>ppt_w</p:attrName>
                                        </p:attrNameLst>
                                      </p:cBhvr>
                                      <p:tavLst>
                                        <p:tav tm="0">
                                          <p:val>
                                            <p:fltVal val="0"/>
                                          </p:val>
                                        </p:tav>
                                        <p:tav tm="100000">
                                          <p:val>
                                            <p:strVal val="#ppt_w"/>
                                          </p:val>
                                        </p:tav>
                                      </p:tavLst>
                                    </p:anim>
                                    <p:anim calcmode="lin" valueType="num">
                                      <p:cBhvr>
                                        <p:cTn id="95" dur="500" fill="hold"/>
                                        <p:tgtEl>
                                          <p:spTgt spid="8394"/>
                                        </p:tgtEl>
                                        <p:attrNameLst>
                                          <p:attrName>ppt_h</p:attrName>
                                        </p:attrNameLst>
                                      </p:cBhvr>
                                      <p:tavLst>
                                        <p:tav tm="0">
                                          <p:val>
                                            <p:fltVal val="0"/>
                                          </p:val>
                                        </p:tav>
                                        <p:tav tm="100000">
                                          <p:val>
                                            <p:strVal val="#ppt_h"/>
                                          </p:val>
                                        </p:tav>
                                      </p:tavLst>
                                    </p:anim>
                                    <p:animEffect transition="in" filter="fade">
                                      <p:cBhvr>
                                        <p:cTn id="96" dur="500"/>
                                        <p:tgtEl>
                                          <p:spTgt spid="8394"/>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53" presetClass="entr" presetSubtype="0" fill="hold" nodeType="clickEffect">
                                  <p:stCondLst>
                                    <p:cond delay="0"/>
                                  </p:stCondLst>
                                  <p:childTnLst>
                                    <p:set>
                                      <p:cBhvr>
                                        <p:cTn id="100" dur="1" fill="hold">
                                          <p:stCondLst>
                                            <p:cond delay="0"/>
                                          </p:stCondLst>
                                        </p:cTn>
                                        <p:tgtEl>
                                          <p:spTgt spid="8414"/>
                                        </p:tgtEl>
                                        <p:attrNameLst>
                                          <p:attrName>style.visibility</p:attrName>
                                        </p:attrNameLst>
                                      </p:cBhvr>
                                      <p:to>
                                        <p:strVal val="visible"/>
                                      </p:to>
                                    </p:set>
                                    <p:anim calcmode="lin" valueType="num">
                                      <p:cBhvr>
                                        <p:cTn id="101" dur="500" fill="hold"/>
                                        <p:tgtEl>
                                          <p:spTgt spid="8414"/>
                                        </p:tgtEl>
                                        <p:attrNameLst>
                                          <p:attrName>ppt_w</p:attrName>
                                        </p:attrNameLst>
                                      </p:cBhvr>
                                      <p:tavLst>
                                        <p:tav tm="0">
                                          <p:val>
                                            <p:fltVal val="0"/>
                                          </p:val>
                                        </p:tav>
                                        <p:tav tm="100000">
                                          <p:val>
                                            <p:strVal val="#ppt_w"/>
                                          </p:val>
                                        </p:tav>
                                      </p:tavLst>
                                    </p:anim>
                                    <p:anim calcmode="lin" valueType="num">
                                      <p:cBhvr>
                                        <p:cTn id="102" dur="500" fill="hold"/>
                                        <p:tgtEl>
                                          <p:spTgt spid="8414"/>
                                        </p:tgtEl>
                                        <p:attrNameLst>
                                          <p:attrName>ppt_h</p:attrName>
                                        </p:attrNameLst>
                                      </p:cBhvr>
                                      <p:tavLst>
                                        <p:tav tm="0">
                                          <p:val>
                                            <p:fltVal val="0"/>
                                          </p:val>
                                        </p:tav>
                                        <p:tav tm="100000">
                                          <p:val>
                                            <p:strVal val="#ppt_h"/>
                                          </p:val>
                                        </p:tav>
                                      </p:tavLst>
                                    </p:anim>
                                    <p:animEffect transition="in" filter="fade">
                                      <p:cBhvr>
                                        <p:cTn id="103" dur="500"/>
                                        <p:tgtEl>
                                          <p:spTgt spid="8414"/>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22" presetClass="entr" presetSubtype="8" fill="hold" nodeType="clickEffect">
                                  <p:stCondLst>
                                    <p:cond delay="0"/>
                                  </p:stCondLst>
                                  <p:childTnLst>
                                    <p:set>
                                      <p:cBhvr>
                                        <p:cTn id="107" dur="1" fill="hold">
                                          <p:stCondLst>
                                            <p:cond delay="0"/>
                                          </p:stCondLst>
                                        </p:cTn>
                                        <p:tgtEl>
                                          <p:spTgt spid="8426"/>
                                        </p:tgtEl>
                                        <p:attrNameLst>
                                          <p:attrName>style.visibility</p:attrName>
                                        </p:attrNameLst>
                                      </p:cBhvr>
                                      <p:to>
                                        <p:strVal val="visible"/>
                                      </p:to>
                                    </p:set>
                                    <p:animEffect transition="in" filter="wipe(left)">
                                      <p:cBhvr>
                                        <p:cTn id="108" dur="1000"/>
                                        <p:tgtEl>
                                          <p:spTgt spid="8426"/>
                                        </p:tgtEl>
                                      </p:cBhvr>
                                    </p:animEffect>
                                  </p:childTnLst>
                                </p:cTn>
                              </p:par>
                            </p:childTnLst>
                          </p:cTn>
                        </p:par>
                        <p:par>
                          <p:cTn id="109" fill="hold" nodeType="afterGroup">
                            <p:stCondLst>
                              <p:cond delay="1000"/>
                            </p:stCondLst>
                            <p:childTnLst>
                              <p:par>
                                <p:cTn id="110" presetID="9" presetClass="entr" presetSubtype="0" fill="hold" nodeType="afterEffect">
                                  <p:stCondLst>
                                    <p:cond delay="0"/>
                                  </p:stCondLst>
                                  <p:childTnLst>
                                    <p:set>
                                      <p:cBhvr>
                                        <p:cTn id="111" dur="1" fill="hold">
                                          <p:stCondLst>
                                            <p:cond delay="0"/>
                                          </p:stCondLst>
                                        </p:cTn>
                                        <p:tgtEl>
                                          <p:spTgt spid="8415"/>
                                        </p:tgtEl>
                                        <p:attrNameLst>
                                          <p:attrName>style.visibility</p:attrName>
                                        </p:attrNameLst>
                                      </p:cBhvr>
                                      <p:to>
                                        <p:strVal val="visible"/>
                                      </p:to>
                                    </p:set>
                                    <p:animEffect transition="in" filter="dissolve">
                                      <p:cBhvr>
                                        <p:cTn id="112" dur="500"/>
                                        <p:tgtEl>
                                          <p:spTgt spid="8415"/>
                                        </p:tgtEl>
                                      </p:cBhvr>
                                    </p:animEffect>
                                  </p:childTnLst>
                                </p:cTn>
                              </p:par>
                            </p:childTnLst>
                          </p:cTn>
                        </p:par>
                        <p:par>
                          <p:cTn id="113" fill="hold" nodeType="afterGroup">
                            <p:stCondLst>
                              <p:cond delay="1500"/>
                            </p:stCondLst>
                            <p:childTnLst>
                              <p:par>
                                <p:cTn id="114" presetID="9" presetClass="entr" presetSubtype="0" fill="hold" nodeType="afterEffect">
                                  <p:stCondLst>
                                    <p:cond delay="0"/>
                                  </p:stCondLst>
                                  <p:childTnLst>
                                    <p:set>
                                      <p:cBhvr>
                                        <p:cTn id="115" dur="1" fill="hold">
                                          <p:stCondLst>
                                            <p:cond delay="0"/>
                                          </p:stCondLst>
                                        </p:cTn>
                                        <p:tgtEl>
                                          <p:spTgt spid="8425"/>
                                        </p:tgtEl>
                                        <p:attrNameLst>
                                          <p:attrName>style.visibility</p:attrName>
                                        </p:attrNameLst>
                                      </p:cBhvr>
                                      <p:to>
                                        <p:strVal val="visible"/>
                                      </p:to>
                                    </p:set>
                                    <p:animEffect transition="in" filter="dissolve">
                                      <p:cBhvr>
                                        <p:cTn id="116" dur="500"/>
                                        <p:tgtEl>
                                          <p:spTgt spid="8425"/>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8" fill="hold" nodeType="clickEffect">
                                  <p:stCondLst>
                                    <p:cond delay="0"/>
                                  </p:stCondLst>
                                  <p:childTnLst>
                                    <p:set>
                                      <p:cBhvr>
                                        <p:cTn id="120" dur="1" fill="hold">
                                          <p:stCondLst>
                                            <p:cond delay="0"/>
                                          </p:stCondLst>
                                        </p:cTn>
                                        <p:tgtEl>
                                          <p:spTgt spid="8416"/>
                                        </p:tgtEl>
                                        <p:attrNameLst>
                                          <p:attrName>style.visibility</p:attrName>
                                        </p:attrNameLst>
                                      </p:cBhvr>
                                      <p:to>
                                        <p:strVal val="visible"/>
                                      </p:to>
                                    </p:set>
                                    <p:animEffect transition="in" filter="wipe(left)">
                                      <p:cBhvr>
                                        <p:cTn id="121" dur="3000"/>
                                        <p:tgtEl>
                                          <p:spTgt spid="8416"/>
                                        </p:tgtEl>
                                      </p:cBhvr>
                                    </p:animEffect>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8" fill="hold" nodeType="clickEffect">
                                  <p:stCondLst>
                                    <p:cond delay="0"/>
                                  </p:stCondLst>
                                  <p:childTnLst>
                                    <p:set>
                                      <p:cBhvr>
                                        <p:cTn id="125" dur="1" fill="hold">
                                          <p:stCondLst>
                                            <p:cond delay="0"/>
                                          </p:stCondLst>
                                        </p:cTn>
                                        <p:tgtEl>
                                          <p:spTgt spid="8410"/>
                                        </p:tgtEl>
                                        <p:attrNameLst>
                                          <p:attrName>style.visibility</p:attrName>
                                        </p:attrNameLst>
                                      </p:cBhvr>
                                      <p:to>
                                        <p:strVal val="visible"/>
                                      </p:to>
                                    </p:set>
                                    <p:animEffect transition="in" filter="wipe(left)">
                                      <p:cBhvr>
                                        <p:cTn id="126" dur="3000"/>
                                        <p:tgtEl>
                                          <p:spTgt spid="8410"/>
                                        </p:tgtEl>
                                      </p:cBhvr>
                                    </p:animEffect>
                                  </p:childTnLst>
                                </p:cTn>
                              </p:par>
                              <p:par>
                                <p:cTn id="127" presetID="22" presetClass="entr" presetSubtype="8" fill="hold" nodeType="withEffect">
                                  <p:stCondLst>
                                    <p:cond delay="0"/>
                                  </p:stCondLst>
                                  <p:childTnLst>
                                    <p:set>
                                      <p:cBhvr>
                                        <p:cTn id="128" dur="1" fill="hold">
                                          <p:stCondLst>
                                            <p:cond delay="0"/>
                                          </p:stCondLst>
                                        </p:cTn>
                                        <p:tgtEl>
                                          <p:spTgt spid="8411"/>
                                        </p:tgtEl>
                                        <p:attrNameLst>
                                          <p:attrName>style.visibility</p:attrName>
                                        </p:attrNameLst>
                                      </p:cBhvr>
                                      <p:to>
                                        <p:strVal val="visible"/>
                                      </p:to>
                                    </p:set>
                                    <p:animEffect transition="in" filter="wipe(left)">
                                      <p:cBhvr>
                                        <p:cTn id="129" dur="3000"/>
                                        <p:tgtEl>
                                          <p:spTgt spid="8411"/>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4" presetClass="entr" presetSubtype="32" fill="hold" nodeType="clickEffect">
                                  <p:stCondLst>
                                    <p:cond delay="0"/>
                                  </p:stCondLst>
                                  <p:childTnLst>
                                    <p:set>
                                      <p:cBhvr>
                                        <p:cTn id="133" dur="1" fill="hold">
                                          <p:stCondLst>
                                            <p:cond delay="0"/>
                                          </p:stCondLst>
                                        </p:cTn>
                                        <p:tgtEl>
                                          <p:spTgt spid="8408"/>
                                        </p:tgtEl>
                                        <p:attrNameLst>
                                          <p:attrName>style.visibility</p:attrName>
                                        </p:attrNameLst>
                                      </p:cBhvr>
                                      <p:to>
                                        <p:strVal val="visible"/>
                                      </p:to>
                                    </p:set>
                                    <p:animEffect transition="in" filter="box(out)">
                                      <p:cBhvr>
                                        <p:cTn id="134" dur="500"/>
                                        <p:tgtEl>
                                          <p:spTgt spid="8408"/>
                                        </p:tgtEl>
                                      </p:cBhvr>
                                    </p:animEffect>
                                  </p:childTnLst>
                                </p:cTn>
                              </p:par>
                            </p:childTnLst>
                          </p:cTn>
                        </p:par>
                        <p:par>
                          <p:cTn id="135" fill="hold" nodeType="afterGroup">
                            <p:stCondLst>
                              <p:cond delay="500"/>
                            </p:stCondLst>
                            <p:childTnLst>
                              <p:par>
                                <p:cTn id="136" presetID="9" presetClass="entr" presetSubtype="0" fill="hold" nodeType="afterEffect">
                                  <p:stCondLst>
                                    <p:cond delay="0"/>
                                  </p:stCondLst>
                                  <p:childTnLst>
                                    <p:set>
                                      <p:cBhvr>
                                        <p:cTn id="137" dur="1" fill="hold">
                                          <p:stCondLst>
                                            <p:cond delay="0"/>
                                          </p:stCondLst>
                                        </p:cTn>
                                        <p:tgtEl>
                                          <p:spTgt spid="8443"/>
                                        </p:tgtEl>
                                        <p:attrNameLst>
                                          <p:attrName>style.visibility</p:attrName>
                                        </p:attrNameLst>
                                      </p:cBhvr>
                                      <p:to>
                                        <p:strVal val="visible"/>
                                      </p:to>
                                    </p:set>
                                    <p:animEffect transition="in" filter="dissolve">
                                      <p:cBhvr>
                                        <p:cTn id="138" dur="500"/>
                                        <p:tgtEl>
                                          <p:spTgt spid="8443"/>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22" presetClass="entr" presetSubtype="8" fill="hold" nodeType="clickEffect">
                                  <p:stCondLst>
                                    <p:cond delay="0"/>
                                  </p:stCondLst>
                                  <p:childTnLst>
                                    <p:set>
                                      <p:cBhvr>
                                        <p:cTn id="142" dur="1" fill="hold">
                                          <p:stCondLst>
                                            <p:cond delay="0"/>
                                          </p:stCondLst>
                                        </p:cTn>
                                        <p:tgtEl>
                                          <p:spTgt spid="8459"/>
                                        </p:tgtEl>
                                        <p:attrNameLst>
                                          <p:attrName>style.visibility</p:attrName>
                                        </p:attrNameLst>
                                      </p:cBhvr>
                                      <p:to>
                                        <p:strVal val="visible"/>
                                      </p:to>
                                    </p:set>
                                    <p:animEffect transition="in" filter="wipe(left)">
                                      <p:cBhvr>
                                        <p:cTn id="143" dur="1000"/>
                                        <p:tgtEl>
                                          <p:spTgt spid="8459"/>
                                        </p:tgtEl>
                                      </p:cBhvr>
                                    </p:animEffect>
                                  </p:childTnLst>
                                </p:cTn>
                              </p:par>
                            </p:childTnLst>
                          </p:cTn>
                        </p:par>
                        <p:par>
                          <p:cTn id="144" fill="hold" nodeType="afterGroup">
                            <p:stCondLst>
                              <p:cond delay="1000"/>
                            </p:stCondLst>
                            <p:childTnLst>
                              <p:par>
                                <p:cTn id="145" presetID="9" presetClass="entr" presetSubtype="0" fill="hold" nodeType="afterEffect">
                                  <p:stCondLst>
                                    <p:cond delay="0"/>
                                  </p:stCondLst>
                                  <p:childTnLst>
                                    <p:set>
                                      <p:cBhvr>
                                        <p:cTn id="146" dur="1" fill="hold">
                                          <p:stCondLst>
                                            <p:cond delay="0"/>
                                          </p:stCondLst>
                                        </p:cTn>
                                        <p:tgtEl>
                                          <p:spTgt spid="8445"/>
                                        </p:tgtEl>
                                        <p:attrNameLst>
                                          <p:attrName>style.visibility</p:attrName>
                                        </p:attrNameLst>
                                      </p:cBhvr>
                                      <p:to>
                                        <p:strVal val="visible"/>
                                      </p:to>
                                    </p:set>
                                    <p:animEffect transition="in" filter="dissolve">
                                      <p:cBhvr>
                                        <p:cTn id="147" dur="500"/>
                                        <p:tgtEl>
                                          <p:spTgt spid="8445"/>
                                        </p:tgtEl>
                                      </p:cBhvr>
                                    </p:animEffect>
                                  </p:childTnLst>
                                </p:cTn>
                              </p:par>
                            </p:childTnLst>
                          </p:cTn>
                        </p:par>
                      </p:childTnLst>
                    </p:cTn>
                  </p:par>
                  <p:par>
                    <p:cTn id="148" fill="hold" nodeType="clickPar">
                      <p:stCondLst>
                        <p:cond delay="indefinite"/>
                      </p:stCondLst>
                      <p:childTnLst>
                        <p:par>
                          <p:cTn id="149" fill="hold" nodeType="withGroup">
                            <p:stCondLst>
                              <p:cond delay="0"/>
                            </p:stCondLst>
                            <p:childTnLst>
                              <p:par>
                                <p:cTn id="150" presetID="53" presetClass="entr" presetSubtype="0" fill="hold" nodeType="clickEffect">
                                  <p:stCondLst>
                                    <p:cond delay="0"/>
                                  </p:stCondLst>
                                  <p:childTnLst>
                                    <p:set>
                                      <p:cBhvr>
                                        <p:cTn id="151" dur="1" fill="hold">
                                          <p:stCondLst>
                                            <p:cond delay="0"/>
                                          </p:stCondLst>
                                        </p:cTn>
                                        <p:tgtEl>
                                          <p:spTgt spid="8450"/>
                                        </p:tgtEl>
                                        <p:attrNameLst>
                                          <p:attrName>style.visibility</p:attrName>
                                        </p:attrNameLst>
                                      </p:cBhvr>
                                      <p:to>
                                        <p:strVal val="visible"/>
                                      </p:to>
                                    </p:set>
                                    <p:anim calcmode="lin" valueType="num">
                                      <p:cBhvr>
                                        <p:cTn id="152" dur="500" fill="hold"/>
                                        <p:tgtEl>
                                          <p:spTgt spid="8450"/>
                                        </p:tgtEl>
                                        <p:attrNameLst>
                                          <p:attrName>ppt_w</p:attrName>
                                        </p:attrNameLst>
                                      </p:cBhvr>
                                      <p:tavLst>
                                        <p:tav tm="0">
                                          <p:val>
                                            <p:fltVal val="0"/>
                                          </p:val>
                                        </p:tav>
                                        <p:tav tm="100000">
                                          <p:val>
                                            <p:strVal val="#ppt_w"/>
                                          </p:val>
                                        </p:tav>
                                      </p:tavLst>
                                    </p:anim>
                                    <p:anim calcmode="lin" valueType="num">
                                      <p:cBhvr>
                                        <p:cTn id="153" dur="500" fill="hold"/>
                                        <p:tgtEl>
                                          <p:spTgt spid="8450"/>
                                        </p:tgtEl>
                                        <p:attrNameLst>
                                          <p:attrName>ppt_h</p:attrName>
                                        </p:attrNameLst>
                                      </p:cBhvr>
                                      <p:tavLst>
                                        <p:tav tm="0">
                                          <p:val>
                                            <p:fltVal val="0"/>
                                          </p:val>
                                        </p:tav>
                                        <p:tav tm="100000">
                                          <p:val>
                                            <p:strVal val="#ppt_h"/>
                                          </p:val>
                                        </p:tav>
                                      </p:tavLst>
                                    </p:anim>
                                    <p:animEffect transition="in" filter="fade">
                                      <p:cBhvr>
                                        <p:cTn id="154" dur="500"/>
                                        <p:tgtEl>
                                          <p:spTgt spid="8450"/>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22" presetClass="entr" presetSubtype="8" fill="hold" nodeType="clickEffect">
                                  <p:stCondLst>
                                    <p:cond delay="0"/>
                                  </p:stCondLst>
                                  <p:childTnLst>
                                    <p:set>
                                      <p:cBhvr>
                                        <p:cTn id="158" dur="1" fill="hold">
                                          <p:stCondLst>
                                            <p:cond delay="0"/>
                                          </p:stCondLst>
                                        </p:cTn>
                                        <p:tgtEl>
                                          <p:spTgt spid="8452"/>
                                        </p:tgtEl>
                                        <p:attrNameLst>
                                          <p:attrName>style.visibility</p:attrName>
                                        </p:attrNameLst>
                                      </p:cBhvr>
                                      <p:to>
                                        <p:strVal val="visible"/>
                                      </p:to>
                                    </p:set>
                                    <p:animEffect transition="in" filter="wipe(left)">
                                      <p:cBhvr>
                                        <p:cTn id="159" dur="1000"/>
                                        <p:tgtEl>
                                          <p:spTgt spid="8452"/>
                                        </p:tgtEl>
                                      </p:cBhvr>
                                    </p:animEffect>
                                  </p:childTnLst>
                                </p:cTn>
                              </p:par>
                            </p:childTnLst>
                          </p:cTn>
                        </p:par>
                        <p:par>
                          <p:cTn id="160" fill="hold" nodeType="afterGroup">
                            <p:stCondLst>
                              <p:cond delay="1000"/>
                            </p:stCondLst>
                            <p:childTnLst>
                              <p:par>
                                <p:cTn id="161" presetID="9" presetClass="entr" presetSubtype="0" fill="hold" nodeType="afterEffect">
                                  <p:stCondLst>
                                    <p:cond delay="0"/>
                                  </p:stCondLst>
                                  <p:childTnLst>
                                    <p:set>
                                      <p:cBhvr>
                                        <p:cTn id="162" dur="1" fill="hold">
                                          <p:stCondLst>
                                            <p:cond delay="0"/>
                                          </p:stCondLst>
                                        </p:cTn>
                                        <p:tgtEl>
                                          <p:spTgt spid="8449"/>
                                        </p:tgtEl>
                                        <p:attrNameLst>
                                          <p:attrName>style.visibility</p:attrName>
                                        </p:attrNameLst>
                                      </p:cBhvr>
                                      <p:to>
                                        <p:strVal val="visible"/>
                                      </p:to>
                                    </p:set>
                                    <p:animEffect transition="in" filter="dissolve">
                                      <p:cBhvr>
                                        <p:cTn id="163" dur="500"/>
                                        <p:tgtEl>
                                          <p:spTgt spid="8449"/>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53" presetClass="entr" presetSubtype="0" fill="hold" nodeType="clickEffect">
                                  <p:stCondLst>
                                    <p:cond delay="0"/>
                                  </p:stCondLst>
                                  <p:childTnLst>
                                    <p:set>
                                      <p:cBhvr>
                                        <p:cTn id="167" dur="1" fill="hold">
                                          <p:stCondLst>
                                            <p:cond delay="0"/>
                                          </p:stCondLst>
                                        </p:cTn>
                                        <p:tgtEl>
                                          <p:spTgt spid="8451"/>
                                        </p:tgtEl>
                                        <p:attrNameLst>
                                          <p:attrName>style.visibility</p:attrName>
                                        </p:attrNameLst>
                                      </p:cBhvr>
                                      <p:to>
                                        <p:strVal val="visible"/>
                                      </p:to>
                                    </p:set>
                                    <p:anim calcmode="lin" valueType="num">
                                      <p:cBhvr>
                                        <p:cTn id="168" dur="500" fill="hold"/>
                                        <p:tgtEl>
                                          <p:spTgt spid="8451"/>
                                        </p:tgtEl>
                                        <p:attrNameLst>
                                          <p:attrName>ppt_w</p:attrName>
                                        </p:attrNameLst>
                                      </p:cBhvr>
                                      <p:tavLst>
                                        <p:tav tm="0">
                                          <p:val>
                                            <p:fltVal val="0"/>
                                          </p:val>
                                        </p:tav>
                                        <p:tav tm="100000">
                                          <p:val>
                                            <p:strVal val="#ppt_w"/>
                                          </p:val>
                                        </p:tav>
                                      </p:tavLst>
                                    </p:anim>
                                    <p:anim calcmode="lin" valueType="num">
                                      <p:cBhvr>
                                        <p:cTn id="169" dur="500" fill="hold"/>
                                        <p:tgtEl>
                                          <p:spTgt spid="8451"/>
                                        </p:tgtEl>
                                        <p:attrNameLst>
                                          <p:attrName>ppt_h</p:attrName>
                                        </p:attrNameLst>
                                      </p:cBhvr>
                                      <p:tavLst>
                                        <p:tav tm="0">
                                          <p:val>
                                            <p:fltVal val="0"/>
                                          </p:val>
                                        </p:tav>
                                        <p:tav tm="100000">
                                          <p:val>
                                            <p:strVal val="#ppt_h"/>
                                          </p:val>
                                        </p:tav>
                                      </p:tavLst>
                                    </p:anim>
                                    <p:animEffect transition="in" filter="fade">
                                      <p:cBhvr>
                                        <p:cTn id="170" dur="500"/>
                                        <p:tgtEl>
                                          <p:spTgt spid="8451"/>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2" presetClass="entr" presetSubtype="4" fill="hold" nodeType="clickEffect">
                                  <p:stCondLst>
                                    <p:cond delay="0"/>
                                  </p:stCondLst>
                                  <p:childTnLst>
                                    <p:set>
                                      <p:cBhvr>
                                        <p:cTn id="174" dur="1" fill="hold">
                                          <p:stCondLst>
                                            <p:cond delay="0"/>
                                          </p:stCondLst>
                                        </p:cTn>
                                        <p:tgtEl>
                                          <p:spTgt spid="8396">
                                            <p:txEl>
                                              <p:pRg st="0" end="0"/>
                                            </p:txEl>
                                          </p:spTgt>
                                        </p:tgtEl>
                                        <p:attrNameLst>
                                          <p:attrName>style.visibility</p:attrName>
                                        </p:attrNameLst>
                                      </p:cBhvr>
                                      <p:to>
                                        <p:strVal val="visible"/>
                                      </p:to>
                                    </p:set>
                                    <p:animEffect transition="in" filter="slide(fromBottom)">
                                      <p:cBhvr>
                                        <p:cTn id="175" dur="500"/>
                                        <p:tgtEl>
                                          <p:spTgt spid="8396">
                                            <p:txEl>
                                              <p:pRg st="0" end="0"/>
                                            </p:txEl>
                                          </p:spTgt>
                                        </p:tgtEl>
                                      </p:cBhvr>
                                    </p:animEffect>
                                  </p:childTnLst>
                                </p:cTn>
                              </p:par>
                              <p:par>
                                <p:cTn id="176" presetID="22" presetClass="entr" presetSubtype="4" fill="hold" nodeType="withEffect">
                                  <p:stCondLst>
                                    <p:cond delay="0"/>
                                  </p:stCondLst>
                                  <p:childTnLst>
                                    <p:set>
                                      <p:cBhvr>
                                        <p:cTn id="177" dur="1" fill="hold">
                                          <p:stCondLst>
                                            <p:cond delay="0"/>
                                          </p:stCondLst>
                                        </p:cTn>
                                        <p:tgtEl>
                                          <p:spTgt spid="8396">
                                            <p:txEl>
                                              <p:pRg st="1" end="1"/>
                                            </p:txEl>
                                          </p:spTgt>
                                        </p:tgtEl>
                                        <p:attrNameLst>
                                          <p:attrName>style.visibility</p:attrName>
                                        </p:attrNameLst>
                                      </p:cBhvr>
                                      <p:to>
                                        <p:strVal val="visible"/>
                                      </p:to>
                                    </p:set>
                                    <p:animEffect transition="in" filter="wipe(down)">
                                      <p:cBhvr>
                                        <p:cTn id="178" dur="500"/>
                                        <p:tgtEl>
                                          <p:spTgt spid="8396">
                                            <p:txEl>
                                              <p:pRg st="1" end="1"/>
                                            </p:txEl>
                                          </p:spTgt>
                                        </p:tgtEl>
                                      </p:cBhvr>
                                    </p:animEffect>
                                  </p:childTnLst>
                                </p:cTn>
                              </p:par>
                              <p:par>
                                <p:cTn id="179" presetID="22" presetClass="entr" presetSubtype="4" fill="hold" nodeType="withEffect">
                                  <p:stCondLst>
                                    <p:cond delay="0"/>
                                  </p:stCondLst>
                                  <p:childTnLst>
                                    <p:set>
                                      <p:cBhvr>
                                        <p:cTn id="180" dur="1" fill="hold">
                                          <p:stCondLst>
                                            <p:cond delay="0"/>
                                          </p:stCondLst>
                                        </p:cTn>
                                        <p:tgtEl>
                                          <p:spTgt spid="8396">
                                            <p:txEl>
                                              <p:pRg st="2" end="2"/>
                                            </p:txEl>
                                          </p:spTgt>
                                        </p:tgtEl>
                                        <p:attrNameLst>
                                          <p:attrName>style.visibility</p:attrName>
                                        </p:attrNameLst>
                                      </p:cBhvr>
                                      <p:to>
                                        <p:strVal val="visible"/>
                                      </p:to>
                                    </p:set>
                                    <p:animEffect transition="in" filter="wipe(down)">
                                      <p:cBhvr>
                                        <p:cTn id="181" dur="500"/>
                                        <p:tgtEl>
                                          <p:spTgt spid="8396">
                                            <p:txEl>
                                              <p:pRg st="2" end="2"/>
                                            </p:txEl>
                                          </p:spTgt>
                                        </p:tgtEl>
                                      </p:cBhvr>
                                    </p:animEffec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53" presetClass="entr" presetSubtype="0" fill="hold" nodeType="clickEffect">
                                  <p:stCondLst>
                                    <p:cond delay="0"/>
                                  </p:stCondLst>
                                  <p:childTnLst>
                                    <p:set>
                                      <p:cBhvr>
                                        <p:cTn id="185" dur="1" fill="hold">
                                          <p:stCondLst>
                                            <p:cond delay="0"/>
                                          </p:stCondLst>
                                        </p:cTn>
                                        <p:tgtEl>
                                          <p:spTgt spid="8479"/>
                                        </p:tgtEl>
                                        <p:attrNameLst>
                                          <p:attrName>style.visibility</p:attrName>
                                        </p:attrNameLst>
                                      </p:cBhvr>
                                      <p:to>
                                        <p:strVal val="visible"/>
                                      </p:to>
                                    </p:set>
                                    <p:anim calcmode="lin" valueType="num">
                                      <p:cBhvr>
                                        <p:cTn id="186" dur="500" fill="hold"/>
                                        <p:tgtEl>
                                          <p:spTgt spid="8479"/>
                                        </p:tgtEl>
                                        <p:attrNameLst>
                                          <p:attrName>ppt_w</p:attrName>
                                        </p:attrNameLst>
                                      </p:cBhvr>
                                      <p:tavLst>
                                        <p:tav tm="0">
                                          <p:val>
                                            <p:fltVal val="0"/>
                                          </p:val>
                                        </p:tav>
                                        <p:tav tm="100000">
                                          <p:val>
                                            <p:strVal val="#ppt_w"/>
                                          </p:val>
                                        </p:tav>
                                      </p:tavLst>
                                    </p:anim>
                                    <p:anim calcmode="lin" valueType="num">
                                      <p:cBhvr>
                                        <p:cTn id="187" dur="500" fill="hold"/>
                                        <p:tgtEl>
                                          <p:spTgt spid="8479"/>
                                        </p:tgtEl>
                                        <p:attrNameLst>
                                          <p:attrName>ppt_h</p:attrName>
                                        </p:attrNameLst>
                                      </p:cBhvr>
                                      <p:tavLst>
                                        <p:tav tm="0">
                                          <p:val>
                                            <p:fltVal val="0"/>
                                          </p:val>
                                        </p:tav>
                                        <p:tav tm="100000">
                                          <p:val>
                                            <p:strVal val="#ppt_h"/>
                                          </p:val>
                                        </p:tav>
                                      </p:tavLst>
                                    </p:anim>
                                    <p:animEffect transition="in" filter="fade">
                                      <p:cBhvr>
                                        <p:cTn id="188" dur="500"/>
                                        <p:tgtEl>
                                          <p:spTgt spid="8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55" grpId="0"/>
      <p:bldP spid="8358" grpId="0" animBg="1"/>
      <p:bldP spid="8359" grpId="0"/>
      <p:bldP spid="8364" grpId="0"/>
      <p:bldP spid="8382" grpId="0"/>
      <p:bldP spid="8387" grpId="0"/>
      <p:bldP spid="8394" grpId="0"/>
      <p:bldP spid="8410" grpId="0"/>
      <p:bldP spid="8414" grpId="0" animBg="1"/>
      <p:bldP spid="8415" grpId="0"/>
      <p:bldP spid="8425" grpId="0"/>
      <p:bldP spid="8443" grpId="0"/>
      <p:bldP spid="8445" grpId="0"/>
      <p:bldP spid="8449" grpId="0"/>
      <p:bldP spid="8450" grpId="0"/>
      <p:bldP spid="845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67" name="AutoShape 115">
            <a:extLst>
              <a:ext uri="{FF2B5EF4-FFF2-40B4-BE49-F238E27FC236}">
                <a16:creationId xmlns:a16="http://schemas.microsoft.com/office/drawing/2014/main" id="{325EDCAF-8C65-C4E8-CBDF-4EEEA915A8C8}"/>
              </a:ext>
            </a:extLst>
          </p:cNvPr>
          <p:cNvSpPr>
            <a:spLocks noChangeArrowheads="1"/>
          </p:cNvSpPr>
          <p:nvPr/>
        </p:nvSpPr>
        <p:spPr bwMode="auto">
          <a:xfrm rot="-7928015">
            <a:off x="3848100" y="495300"/>
            <a:ext cx="533400" cy="609600"/>
          </a:xfrm>
          <a:prstGeom prst="curvedRightArrow">
            <a:avLst>
              <a:gd name="adj1" fmla="val 20175"/>
              <a:gd name="adj2" fmla="val 43032"/>
              <a:gd name="adj3" fmla="val 33333"/>
            </a:avLst>
          </a:prstGeom>
          <a:solidFill>
            <a:srgbClr val="00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9223" name="Line 71">
            <a:extLst>
              <a:ext uri="{FF2B5EF4-FFF2-40B4-BE49-F238E27FC236}">
                <a16:creationId xmlns:a16="http://schemas.microsoft.com/office/drawing/2014/main" id="{23DAC19C-ECA1-6CA3-CE04-14B79F5A0A34}"/>
              </a:ext>
            </a:extLst>
          </p:cNvPr>
          <p:cNvSpPr>
            <a:spLocks noChangeShapeType="1"/>
          </p:cNvSpPr>
          <p:nvPr/>
        </p:nvSpPr>
        <p:spPr bwMode="auto">
          <a:xfrm flipV="1">
            <a:off x="2057400" y="685800"/>
            <a:ext cx="2133600" cy="29718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9404" name="Group 252">
            <a:extLst>
              <a:ext uri="{FF2B5EF4-FFF2-40B4-BE49-F238E27FC236}">
                <a16:creationId xmlns:a16="http://schemas.microsoft.com/office/drawing/2014/main" id="{A00D57A5-105C-80F6-9794-4D4C36099385}"/>
              </a:ext>
            </a:extLst>
          </p:cNvPr>
          <p:cNvGrpSpPr>
            <a:grpSpLocks/>
          </p:cNvGrpSpPr>
          <p:nvPr/>
        </p:nvGrpSpPr>
        <p:grpSpPr bwMode="auto">
          <a:xfrm>
            <a:off x="1524000" y="1538288"/>
            <a:ext cx="1524000" cy="1966912"/>
            <a:chOff x="960" y="969"/>
            <a:chExt cx="960" cy="1239"/>
          </a:xfrm>
        </p:grpSpPr>
        <p:sp>
          <p:nvSpPr>
            <p:cNvPr id="42145" name="AutoShape 31">
              <a:extLst>
                <a:ext uri="{FF2B5EF4-FFF2-40B4-BE49-F238E27FC236}">
                  <a16:creationId xmlns:a16="http://schemas.microsoft.com/office/drawing/2014/main" id="{D02B28C8-E2C7-2514-0820-B8F2F49FAEBA}"/>
                </a:ext>
              </a:extLst>
            </p:cNvPr>
            <p:cNvSpPr>
              <a:spLocks noChangeArrowheads="1"/>
            </p:cNvSpPr>
            <p:nvPr/>
          </p:nvSpPr>
          <p:spPr bwMode="auto">
            <a:xfrm rot="-4149023">
              <a:off x="888" y="1176"/>
              <a:ext cx="1104" cy="96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0 w 21600"/>
                <a:gd name="T13" fmla="*/ 0 h 21600"/>
                <a:gd name="T14" fmla="*/ 21170 w 21600"/>
                <a:gd name="T15" fmla="*/ 13208 h 21600"/>
              </a:gdLst>
              <a:ahLst/>
              <a:cxnLst>
                <a:cxn ang="T8">
                  <a:pos x="T0" y="T1"/>
                </a:cxn>
                <a:cxn ang="T9">
                  <a:pos x="T2" y="T3"/>
                </a:cxn>
                <a:cxn ang="T10">
                  <a:pos x="T4" y="T5"/>
                </a:cxn>
                <a:cxn ang="T11">
                  <a:pos x="T6" y="T7"/>
                </a:cxn>
              </a:cxnLst>
              <a:rect l="T12" t="T13" r="T14" b="T15"/>
              <a:pathLst>
                <a:path w="21600" h="21600">
                  <a:moveTo>
                    <a:pt x="2249" y="10755"/>
                  </a:moveTo>
                  <a:cubicBezTo>
                    <a:pt x="2273" y="6050"/>
                    <a:pt x="6094" y="2248"/>
                    <a:pt x="10800" y="2249"/>
                  </a:cubicBezTo>
                  <a:cubicBezTo>
                    <a:pt x="15505" y="2249"/>
                    <a:pt x="19326" y="6050"/>
                    <a:pt x="19350" y="10755"/>
                  </a:cubicBezTo>
                  <a:lnTo>
                    <a:pt x="21599" y="10743"/>
                  </a:lnTo>
                  <a:cubicBezTo>
                    <a:pt x="21568" y="4800"/>
                    <a:pt x="16742" y="-1"/>
                    <a:pt x="10799" y="0"/>
                  </a:cubicBezTo>
                  <a:cubicBezTo>
                    <a:pt x="4857" y="0"/>
                    <a:pt x="31" y="4800"/>
                    <a:pt x="0" y="10743"/>
                  </a:cubicBezTo>
                  <a:lnTo>
                    <a:pt x="2249" y="10755"/>
                  </a:lnTo>
                  <a:close/>
                </a:path>
              </a:pathLst>
            </a:custGeom>
            <a:solidFill>
              <a:srgbClr val="CC66FF"/>
            </a:solidFill>
            <a:ln w="9525">
              <a:round/>
              <a:headEnd/>
              <a:tailEnd/>
            </a:ln>
            <a:effectLst/>
            <a:scene3d>
              <a:camera prst="legacyObliqueTopRight">
                <a:rot lat="1200000" lon="600000" rev="0"/>
              </a:camera>
              <a:lightRig rig="legacyFlat4" dir="b"/>
            </a:scene3d>
            <a:sp3d extrusionH="2386000" prstMaterial="legacyMetal">
              <a:bevelT w="13500" h="13500" prst="angle"/>
              <a:bevelB w="13500" h="13500" prst="angle"/>
              <a:extrusionClr>
                <a:srgbClr val="CC66FF"/>
              </a:extrusionClr>
              <a:contourClr>
                <a:srgbClr val="CC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42146" name="Text Box 117">
              <a:extLst>
                <a:ext uri="{FF2B5EF4-FFF2-40B4-BE49-F238E27FC236}">
                  <a16:creationId xmlns:a16="http://schemas.microsoft.com/office/drawing/2014/main" id="{7D8A196E-2B84-50E9-37F3-F1AFC3C28C28}"/>
                </a:ext>
              </a:extLst>
            </p:cNvPr>
            <p:cNvSpPr txBox="1">
              <a:spLocks noChangeArrowheads="1"/>
            </p:cNvSpPr>
            <p:nvPr/>
          </p:nvSpPr>
          <p:spPr bwMode="auto">
            <a:xfrm rot="2448905">
              <a:off x="1440" y="969"/>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S</a:t>
              </a:r>
            </a:p>
          </p:txBody>
        </p:sp>
      </p:grpSp>
      <p:grpSp>
        <p:nvGrpSpPr>
          <p:cNvPr id="49264" name="Group 112">
            <a:extLst>
              <a:ext uri="{FF2B5EF4-FFF2-40B4-BE49-F238E27FC236}">
                <a16:creationId xmlns:a16="http://schemas.microsoft.com/office/drawing/2014/main" id="{BF3E5D98-AB10-0B4F-A943-69198E091990}"/>
              </a:ext>
            </a:extLst>
          </p:cNvPr>
          <p:cNvGrpSpPr>
            <a:grpSpLocks/>
          </p:cNvGrpSpPr>
          <p:nvPr/>
        </p:nvGrpSpPr>
        <p:grpSpPr bwMode="auto">
          <a:xfrm>
            <a:off x="1524000" y="4114800"/>
            <a:ext cx="1447800" cy="1511300"/>
            <a:chOff x="3312" y="2544"/>
            <a:chExt cx="912" cy="952"/>
          </a:xfrm>
        </p:grpSpPr>
        <p:sp>
          <p:nvSpPr>
            <p:cNvPr id="42114" name="Line 81">
              <a:extLst>
                <a:ext uri="{FF2B5EF4-FFF2-40B4-BE49-F238E27FC236}">
                  <a16:creationId xmlns:a16="http://schemas.microsoft.com/office/drawing/2014/main" id="{8B6C2F12-AD5D-43EB-4EE0-EB2B0BDEB94B}"/>
                </a:ext>
              </a:extLst>
            </p:cNvPr>
            <p:cNvSpPr>
              <a:spLocks noChangeShapeType="1"/>
            </p:cNvSpPr>
            <p:nvPr/>
          </p:nvSpPr>
          <p:spPr bwMode="auto">
            <a:xfrm rot="251028">
              <a:off x="3792" y="2544"/>
              <a:ext cx="432" cy="240"/>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15" name="Line 82">
              <a:extLst>
                <a:ext uri="{FF2B5EF4-FFF2-40B4-BE49-F238E27FC236}">
                  <a16:creationId xmlns:a16="http://schemas.microsoft.com/office/drawing/2014/main" id="{0C2C6847-E882-4BD6-BF13-26EE652BC809}"/>
                </a:ext>
              </a:extLst>
            </p:cNvPr>
            <p:cNvSpPr>
              <a:spLocks noChangeShapeType="1"/>
            </p:cNvSpPr>
            <p:nvPr/>
          </p:nvSpPr>
          <p:spPr bwMode="auto">
            <a:xfrm>
              <a:off x="3312" y="3120"/>
              <a:ext cx="480" cy="288"/>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16" name="Group 83">
              <a:extLst>
                <a:ext uri="{FF2B5EF4-FFF2-40B4-BE49-F238E27FC236}">
                  <a16:creationId xmlns:a16="http://schemas.microsoft.com/office/drawing/2014/main" id="{EDC8156C-90B0-AA03-83B6-DB16BAF24DCB}"/>
                </a:ext>
              </a:extLst>
            </p:cNvPr>
            <p:cNvGrpSpPr>
              <a:grpSpLocks/>
            </p:cNvGrpSpPr>
            <p:nvPr/>
          </p:nvGrpSpPr>
          <p:grpSpPr bwMode="auto">
            <a:xfrm rot="7480135" flipV="1">
              <a:off x="3628" y="3044"/>
              <a:ext cx="760" cy="144"/>
              <a:chOff x="1008" y="2976"/>
              <a:chExt cx="1344" cy="96"/>
            </a:xfrm>
          </p:grpSpPr>
          <p:sp>
            <p:nvSpPr>
              <p:cNvPr id="42117" name="Line 84">
                <a:extLst>
                  <a:ext uri="{FF2B5EF4-FFF2-40B4-BE49-F238E27FC236}">
                    <a16:creationId xmlns:a16="http://schemas.microsoft.com/office/drawing/2014/main" id="{1345F024-1E0E-731C-7C66-1802EB0EC5D7}"/>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18" name="Line 85">
                <a:extLst>
                  <a:ext uri="{FF2B5EF4-FFF2-40B4-BE49-F238E27FC236}">
                    <a16:creationId xmlns:a16="http://schemas.microsoft.com/office/drawing/2014/main" id="{E1C5C27C-0423-0751-9355-B3CA130ED525}"/>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19" name="Line 86">
                <a:extLst>
                  <a:ext uri="{FF2B5EF4-FFF2-40B4-BE49-F238E27FC236}">
                    <a16:creationId xmlns:a16="http://schemas.microsoft.com/office/drawing/2014/main" id="{DD019502-3CF4-8604-7E29-129FC0A4CB05}"/>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20" name="Group 87">
                <a:extLst>
                  <a:ext uri="{FF2B5EF4-FFF2-40B4-BE49-F238E27FC236}">
                    <a16:creationId xmlns:a16="http://schemas.microsoft.com/office/drawing/2014/main" id="{06D883DB-2F11-846F-0BE7-DB2B642F1AC7}"/>
                  </a:ext>
                </a:extLst>
              </p:cNvPr>
              <p:cNvGrpSpPr>
                <a:grpSpLocks/>
              </p:cNvGrpSpPr>
              <p:nvPr/>
            </p:nvGrpSpPr>
            <p:grpSpPr bwMode="auto">
              <a:xfrm>
                <a:off x="1008" y="2976"/>
                <a:ext cx="1344" cy="96"/>
                <a:chOff x="1008" y="2976"/>
                <a:chExt cx="1344" cy="96"/>
              </a:xfrm>
            </p:grpSpPr>
            <p:sp>
              <p:nvSpPr>
                <p:cNvPr id="42121" name="Line 88">
                  <a:extLst>
                    <a:ext uri="{FF2B5EF4-FFF2-40B4-BE49-F238E27FC236}">
                      <a16:creationId xmlns:a16="http://schemas.microsoft.com/office/drawing/2014/main" id="{7824D0F4-85A4-30A4-C426-6A6D9905B81D}"/>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122" name="Group 89">
                  <a:extLst>
                    <a:ext uri="{FF2B5EF4-FFF2-40B4-BE49-F238E27FC236}">
                      <a16:creationId xmlns:a16="http://schemas.microsoft.com/office/drawing/2014/main" id="{2B567B32-4AAB-BD32-572B-8AC6738CC46B}"/>
                    </a:ext>
                  </a:extLst>
                </p:cNvPr>
                <p:cNvGrpSpPr>
                  <a:grpSpLocks/>
                </p:cNvGrpSpPr>
                <p:nvPr/>
              </p:nvGrpSpPr>
              <p:grpSpPr bwMode="auto">
                <a:xfrm>
                  <a:off x="1405" y="2976"/>
                  <a:ext cx="79" cy="96"/>
                  <a:chOff x="1872" y="1008"/>
                  <a:chExt cx="96" cy="144"/>
                </a:xfrm>
              </p:grpSpPr>
              <p:sp>
                <p:nvSpPr>
                  <p:cNvPr id="42143" name="Line 90">
                    <a:extLst>
                      <a:ext uri="{FF2B5EF4-FFF2-40B4-BE49-F238E27FC236}">
                        <a16:creationId xmlns:a16="http://schemas.microsoft.com/office/drawing/2014/main" id="{87B5603C-CE44-D396-A001-6D10C7333944}"/>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44" name="Line 91">
                    <a:extLst>
                      <a:ext uri="{FF2B5EF4-FFF2-40B4-BE49-F238E27FC236}">
                        <a16:creationId xmlns:a16="http://schemas.microsoft.com/office/drawing/2014/main" id="{8E24E0A5-22CE-E216-91FD-D5B1ED565C84}"/>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23" name="Group 92">
                  <a:extLst>
                    <a:ext uri="{FF2B5EF4-FFF2-40B4-BE49-F238E27FC236}">
                      <a16:creationId xmlns:a16="http://schemas.microsoft.com/office/drawing/2014/main" id="{701A5A43-0FD2-AED8-E0B1-3CD900A4485C}"/>
                    </a:ext>
                  </a:extLst>
                </p:cNvPr>
                <p:cNvGrpSpPr>
                  <a:grpSpLocks/>
                </p:cNvGrpSpPr>
                <p:nvPr/>
              </p:nvGrpSpPr>
              <p:grpSpPr bwMode="auto">
                <a:xfrm>
                  <a:off x="1484" y="2976"/>
                  <a:ext cx="78" cy="96"/>
                  <a:chOff x="1872" y="1008"/>
                  <a:chExt cx="96" cy="144"/>
                </a:xfrm>
              </p:grpSpPr>
              <p:sp>
                <p:nvSpPr>
                  <p:cNvPr id="42141" name="Line 93">
                    <a:extLst>
                      <a:ext uri="{FF2B5EF4-FFF2-40B4-BE49-F238E27FC236}">
                        <a16:creationId xmlns:a16="http://schemas.microsoft.com/office/drawing/2014/main" id="{C50F266C-894A-3D44-9F09-CDF63994F982}"/>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42" name="Line 94">
                    <a:extLst>
                      <a:ext uri="{FF2B5EF4-FFF2-40B4-BE49-F238E27FC236}">
                        <a16:creationId xmlns:a16="http://schemas.microsoft.com/office/drawing/2014/main" id="{22CB95E3-6C76-930B-E212-71180878070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24" name="Group 95">
                  <a:extLst>
                    <a:ext uri="{FF2B5EF4-FFF2-40B4-BE49-F238E27FC236}">
                      <a16:creationId xmlns:a16="http://schemas.microsoft.com/office/drawing/2014/main" id="{E59EA154-200B-DFDE-07B9-C38BD34509C8}"/>
                    </a:ext>
                  </a:extLst>
                </p:cNvPr>
                <p:cNvGrpSpPr>
                  <a:grpSpLocks/>
                </p:cNvGrpSpPr>
                <p:nvPr/>
              </p:nvGrpSpPr>
              <p:grpSpPr bwMode="auto">
                <a:xfrm>
                  <a:off x="1562" y="2976"/>
                  <a:ext cx="79" cy="96"/>
                  <a:chOff x="1872" y="1008"/>
                  <a:chExt cx="96" cy="144"/>
                </a:xfrm>
              </p:grpSpPr>
              <p:sp>
                <p:nvSpPr>
                  <p:cNvPr id="42139" name="Line 96">
                    <a:extLst>
                      <a:ext uri="{FF2B5EF4-FFF2-40B4-BE49-F238E27FC236}">
                        <a16:creationId xmlns:a16="http://schemas.microsoft.com/office/drawing/2014/main" id="{FC944A25-3E5C-049D-AFB9-532CA233284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40" name="Line 97">
                    <a:extLst>
                      <a:ext uri="{FF2B5EF4-FFF2-40B4-BE49-F238E27FC236}">
                        <a16:creationId xmlns:a16="http://schemas.microsoft.com/office/drawing/2014/main" id="{D8346BDE-76DD-E96C-CA3D-89085E83CCE4}"/>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25" name="Group 98">
                  <a:extLst>
                    <a:ext uri="{FF2B5EF4-FFF2-40B4-BE49-F238E27FC236}">
                      <a16:creationId xmlns:a16="http://schemas.microsoft.com/office/drawing/2014/main" id="{B0926F8A-4D85-BCA1-3B91-5A1CDACAFC27}"/>
                    </a:ext>
                  </a:extLst>
                </p:cNvPr>
                <p:cNvGrpSpPr>
                  <a:grpSpLocks/>
                </p:cNvGrpSpPr>
                <p:nvPr/>
              </p:nvGrpSpPr>
              <p:grpSpPr bwMode="auto">
                <a:xfrm>
                  <a:off x="1641" y="2976"/>
                  <a:ext cx="78" cy="96"/>
                  <a:chOff x="1872" y="1008"/>
                  <a:chExt cx="96" cy="144"/>
                </a:xfrm>
              </p:grpSpPr>
              <p:sp>
                <p:nvSpPr>
                  <p:cNvPr id="42137" name="Line 99">
                    <a:extLst>
                      <a:ext uri="{FF2B5EF4-FFF2-40B4-BE49-F238E27FC236}">
                        <a16:creationId xmlns:a16="http://schemas.microsoft.com/office/drawing/2014/main" id="{C618EE92-925D-2437-F8A9-1FD374DE9644}"/>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8" name="Line 100">
                    <a:extLst>
                      <a:ext uri="{FF2B5EF4-FFF2-40B4-BE49-F238E27FC236}">
                        <a16:creationId xmlns:a16="http://schemas.microsoft.com/office/drawing/2014/main" id="{CBAAD1D2-11BE-5810-4E58-D6526EE6C789}"/>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26" name="Group 101">
                  <a:extLst>
                    <a:ext uri="{FF2B5EF4-FFF2-40B4-BE49-F238E27FC236}">
                      <a16:creationId xmlns:a16="http://schemas.microsoft.com/office/drawing/2014/main" id="{35F249C6-A01D-58B4-8F97-0F0D27BD58E4}"/>
                    </a:ext>
                  </a:extLst>
                </p:cNvPr>
                <p:cNvGrpSpPr>
                  <a:grpSpLocks/>
                </p:cNvGrpSpPr>
                <p:nvPr/>
              </p:nvGrpSpPr>
              <p:grpSpPr bwMode="auto">
                <a:xfrm>
                  <a:off x="1719" y="2976"/>
                  <a:ext cx="79" cy="96"/>
                  <a:chOff x="1872" y="1008"/>
                  <a:chExt cx="96" cy="144"/>
                </a:xfrm>
              </p:grpSpPr>
              <p:sp>
                <p:nvSpPr>
                  <p:cNvPr id="42135" name="Line 102">
                    <a:extLst>
                      <a:ext uri="{FF2B5EF4-FFF2-40B4-BE49-F238E27FC236}">
                        <a16:creationId xmlns:a16="http://schemas.microsoft.com/office/drawing/2014/main" id="{0D8981DA-AE9E-B143-5E68-43E5FCA96BB8}"/>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6" name="Line 103">
                    <a:extLst>
                      <a:ext uri="{FF2B5EF4-FFF2-40B4-BE49-F238E27FC236}">
                        <a16:creationId xmlns:a16="http://schemas.microsoft.com/office/drawing/2014/main" id="{89C1DD1A-19EC-20D9-9713-6E6242C9B3AE}"/>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27" name="Group 104">
                  <a:extLst>
                    <a:ext uri="{FF2B5EF4-FFF2-40B4-BE49-F238E27FC236}">
                      <a16:creationId xmlns:a16="http://schemas.microsoft.com/office/drawing/2014/main" id="{164F53C9-CCDF-251A-C1EA-D5002C07AF7A}"/>
                    </a:ext>
                  </a:extLst>
                </p:cNvPr>
                <p:cNvGrpSpPr>
                  <a:grpSpLocks/>
                </p:cNvGrpSpPr>
                <p:nvPr/>
              </p:nvGrpSpPr>
              <p:grpSpPr bwMode="auto">
                <a:xfrm>
                  <a:off x="1798" y="2976"/>
                  <a:ext cx="78" cy="96"/>
                  <a:chOff x="1872" y="1008"/>
                  <a:chExt cx="96" cy="144"/>
                </a:xfrm>
              </p:grpSpPr>
              <p:sp>
                <p:nvSpPr>
                  <p:cNvPr id="42133" name="Line 105">
                    <a:extLst>
                      <a:ext uri="{FF2B5EF4-FFF2-40B4-BE49-F238E27FC236}">
                        <a16:creationId xmlns:a16="http://schemas.microsoft.com/office/drawing/2014/main" id="{95220934-3881-067D-C1A1-868386E53256}"/>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4" name="Line 106">
                    <a:extLst>
                      <a:ext uri="{FF2B5EF4-FFF2-40B4-BE49-F238E27FC236}">
                        <a16:creationId xmlns:a16="http://schemas.microsoft.com/office/drawing/2014/main" id="{306709DE-5DEC-505F-45FF-B5E3F6486C91}"/>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128" name="Group 107">
                  <a:extLst>
                    <a:ext uri="{FF2B5EF4-FFF2-40B4-BE49-F238E27FC236}">
                      <a16:creationId xmlns:a16="http://schemas.microsoft.com/office/drawing/2014/main" id="{D0CE1705-C9F3-DE25-AFEB-F27E0D1C5F82}"/>
                    </a:ext>
                  </a:extLst>
                </p:cNvPr>
                <p:cNvGrpSpPr>
                  <a:grpSpLocks/>
                </p:cNvGrpSpPr>
                <p:nvPr/>
              </p:nvGrpSpPr>
              <p:grpSpPr bwMode="auto">
                <a:xfrm>
                  <a:off x="1876" y="2976"/>
                  <a:ext cx="79" cy="96"/>
                  <a:chOff x="1872" y="1008"/>
                  <a:chExt cx="96" cy="144"/>
                </a:xfrm>
              </p:grpSpPr>
              <p:sp>
                <p:nvSpPr>
                  <p:cNvPr id="42131" name="Line 108">
                    <a:extLst>
                      <a:ext uri="{FF2B5EF4-FFF2-40B4-BE49-F238E27FC236}">
                        <a16:creationId xmlns:a16="http://schemas.microsoft.com/office/drawing/2014/main" id="{255F7C61-90E7-E029-46AE-E2A7AA21C70E}"/>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2" name="Line 109">
                    <a:extLst>
                      <a:ext uri="{FF2B5EF4-FFF2-40B4-BE49-F238E27FC236}">
                        <a16:creationId xmlns:a16="http://schemas.microsoft.com/office/drawing/2014/main" id="{8B705449-762F-4126-E9E2-77BD06753402}"/>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2129" name="Line 110">
                  <a:extLst>
                    <a:ext uri="{FF2B5EF4-FFF2-40B4-BE49-F238E27FC236}">
                      <a16:creationId xmlns:a16="http://schemas.microsoft.com/office/drawing/2014/main" id="{17BC622F-5024-5925-FD95-89F666D84DCA}"/>
                    </a:ext>
                  </a:extLst>
                </p:cNvPr>
                <p:cNvSpPr>
                  <a:spLocks noChangeShapeType="1"/>
                </p:cNvSpPr>
                <p:nvPr/>
              </p:nvSpPr>
              <p:spPr bwMode="auto">
                <a:xfrm>
                  <a:off x="2016"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30" name="Line 111">
                  <a:extLst>
                    <a:ext uri="{FF2B5EF4-FFF2-40B4-BE49-F238E27FC236}">
                      <a16:creationId xmlns:a16="http://schemas.microsoft.com/office/drawing/2014/main" id="{A35285DB-5FE4-FB90-6724-E326AD05FCAB}"/>
                    </a:ext>
                  </a:extLst>
                </p:cNvPr>
                <p:cNvSpPr>
                  <a:spLocks noChangeShapeType="1"/>
                </p:cNvSpPr>
                <p:nvPr/>
              </p:nvSpPr>
              <p:spPr bwMode="auto">
                <a:xfrm>
                  <a:off x="1008"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
        <p:nvSpPr>
          <p:cNvPr id="49156" name="Text Box 4">
            <a:extLst>
              <a:ext uri="{FF2B5EF4-FFF2-40B4-BE49-F238E27FC236}">
                <a16:creationId xmlns:a16="http://schemas.microsoft.com/office/drawing/2014/main" id="{B307ECFA-9099-71C8-7752-3B6EEE91651C}"/>
              </a:ext>
            </a:extLst>
          </p:cNvPr>
          <p:cNvSpPr txBox="1">
            <a:spLocks noChangeArrowheads="1"/>
          </p:cNvSpPr>
          <p:nvPr/>
        </p:nvSpPr>
        <p:spPr bwMode="auto">
          <a:xfrm>
            <a:off x="152400" y="76200"/>
            <a:ext cx="243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400" b="1">
                <a:solidFill>
                  <a:srgbClr val="FF6600"/>
                </a:solidFill>
              </a:rPr>
              <a:t>A.C. Generator:</a:t>
            </a:r>
          </a:p>
        </p:txBody>
      </p:sp>
      <p:sp>
        <p:nvSpPr>
          <p:cNvPr id="49157" name="Text Box 5">
            <a:extLst>
              <a:ext uri="{FF2B5EF4-FFF2-40B4-BE49-F238E27FC236}">
                <a16:creationId xmlns:a16="http://schemas.microsoft.com/office/drawing/2014/main" id="{A80E1947-8241-DB1B-62FB-EAF9946A41C2}"/>
              </a:ext>
            </a:extLst>
          </p:cNvPr>
          <p:cNvSpPr txBox="1">
            <a:spLocks noChangeArrowheads="1"/>
          </p:cNvSpPr>
          <p:nvPr/>
        </p:nvSpPr>
        <p:spPr bwMode="auto">
          <a:xfrm>
            <a:off x="685800" y="5988050"/>
            <a:ext cx="8153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6600FF"/>
                </a:solidFill>
              </a:rPr>
              <a:t>A.C. Generator or A.C. Dynamo or Alternator is a device which converts mechanical energy into alternating current (electrical energy).</a:t>
            </a:r>
          </a:p>
        </p:txBody>
      </p:sp>
      <p:grpSp>
        <p:nvGrpSpPr>
          <p:cNvPr id="49213" name="Group 61">
            <a:extLst>
              <a:ext uri="{FF2B5EF4-FFF2-40B4-BE49-F238E27FC236}">
                <a16:creationId xmlns:a16="http://schemas.microsoft.com/office/drawing/2014/main" id="{B94AAFE1-BA23-4720-C523-8E8C9B5777AC}"/>
              </a:ext>
            </a:extLst>
          </p:cNvPr>
          <p:cNvGrpSpPr>
            <a:grpSpLocks/>
          </p:cNvGrpSpPr>
          <p:nvPr/>
        </p:nvGrpSpPr>
        <p:grpSpPr bwMode="auto">
          <a:xfrm>
            <a:off x="1828800" y="1371600"/>
            <a:ext cx="2209800" cy="2590800"/>
            <a:chOff x="1440" y="1632"/>
            <a:chExt cx="1392" cy="1632"/>
          </a:xfrm>
        </p:grpSpPr>
        <p:sp>
          <p:nvSpPr>
            <p:cNvPr id="42103" name="Line 41">
              <a:extLst>
                <a:ext uri="{FF2B5EF4-FFF2-40B4-BE49-F238E27FC236}">
                  <a16:creationId xmlns:a16="http://schemas.microsoft.com/office/drawing/2014/main" id="{7D8BF466-D2CC-60D5-5F07-041CDDB573C9}"/>
                </a:ext>
              </a:extLst>
            </p:cNvPr>
            <p:cNvSpPr>
              <a:spLocks noChangeShapeType="1"/>
            </p:cNvSpPr>
            <p:nvPr/>
          </p:nvSpPr>
          <p:spPr bwMode="auto">
            <a:xfrm flipV="1">
              <a:off x="1488" y="1632"/>
              <a:ext cx="720" cy="96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04" name="Line 45">
              <a:extLst>
                <a:ext uri="{FF2B5EF4-FFF2-40B4-BE49-F238E27FC236}">
                  <a16:creationId xmlns:a16="http://schemas.microsoft.com/office/drawing/2014/main" id="{9E3C32F6-23F1-6647-5125-8C9670C4F083}"/>
                </a:ext>
              </a:extLst>
            </p:cNvPr>
            <p:cNvSpPr>
              <a:spLocks noChangeShapeType="1"/>
            </p:cNvSpPr>
            <p:nvPr/>
          </p:nvSpPr>
          <p:spPr bwMode="auto">
            <a:xfrm>
              <a:off x="2208" y="1632"/>
              <a:ext cx="624" cy="43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05" name="Line 49">
              <a:extLst>
                <a:ext uri="{FF2B5EF4-FFF2-40B4-BE49-F238E27FC236}">
                  <a16:creationId xmlns:a16="http://schemas.microsoft.com/office/drawing/2014/main" id="{E024F0E1-4867-876A-488D-0962EC1FC7F0}"/>
                </a:ext>
              </a:extLst>
            </p:cNvPr>
            <p:cNvSpPr>
              <a:spLocks noChangeShapeType="1"/>
            </p:cNvSpPr>
            <p:nvPr/>
          </p:nvSpPr>
          <p:spPr bwMode="auto">
            <a:xfrm flipV="1">
              <a:off x="2112" y="2064"/>
              <a:ext cx="720" cy="96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06" name="Line 50">
              <a:extLst>
                <a:ext uri="{FF2B5EF4-FFF2-40B4-BE49-F238E27FC236}">
                  <a16:creationId xmlns:a16="http://schemas.microsoft.com/office/drawing/2014/main" id="{7AAE8CF0-3567-03E9-24B4-005D9721C7B0}"/>
                </a:ext>
              </a:extLst>
            </p:cNvPr>
            <p:cNvSpPr>
              <a:spLocks noChangeShapeType="1"/>
            </p:cNvSpPr>
            <p:nvPr/>
          </p:nvSpPr>
          <p:spPr bwMode="auto">
            <a:xfrm flipH="1" flipV="1">
              <a:off x="1536" y="2592"/>
              <a:ext cx="576" cy="43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07" name="Line 51">
              <a:extLst>
                <a:ext uri="{FF2B5EF4-FFF2-40B4-BE49-F238E27FC236}">
                  <a16:creationId xmlns:a16="http://schemas.microsoft.com/office/drawing/2014/main" id="{902DE75F-8D59-0A82-EA67-2763144DAA9E}"/>
                </a:ext>
              </a:extLst>
            </p:cNvPr>
            <p:cNvSpPr>
              <a:spLocks noChangeShapeType="1"/>
            </p:cNvSpPr>
            <p:nvPr/>
          </p:nvSpPr>
          <p:spPr bwMode="auto">
            <a:xfrm flipV="1">
              <a:off x="1536" y="1680"/>
              <a:ext cx="672" cy="91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08" name="Line 52">
              <a:extLst>
                <a:ext uri="{FF2B5EF4-FFF2-40B4-BE49-F238E27FC236}">
                  <a16:creationId xmlns:a16="http://schemas.microsoft.com/office/drawing/2014/main" id="{666A4F22-A0F7-1454-DFB4-61C4401A251F}"/>
                </a:ext>
              </a:extLst>
            </p:cNvPr>
            <p:cNvSpPr>
              <a:spLocks noChangeShapeType="1"/>
            </p:cNvSpPr>
            <p:nvPr/>
          </p:nvSpPr>
          <p:spPr bwMode="auto">
            <a:xfrm>
              <a:off x="2208" y="1680"/>
              <a:ext cx="576" cy="38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09" name="Line 53">
              <a:extLst>
                <a:ext uri="{FF2B5EF4-FFF2-40B4-BE49-F238E27FC236}">
                  <a16:creationId xmlns:a16="http://schemas.microsoft.com/office/drawing/2014/main" id="{4C83894C-CE2F-935E-9643-27C3A3DF28B9}"/>
                </a:ext>
              </a:extLst>
            </p:cNvPr>
            <p:cNvSpPr>
              <a:spLocks noChangeShapeType="1"/>
            </p:cNvSpPr>
            <p:nvPr/>
          </p:nvSpPr>
          <p:spPr bwMode="auto">
            <a:xfrm flipH="1">
              <a:off x="2112" y="2064"/>
              <a:ext cx="672" cy="91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10" name="Line 56">
              <a:extLst>
                <a:ext uri="{FF2B5EF4-FFF2-40B4-BE49-F238E27FC236}">
                  <a16:creationId xmlns:a16="http://schemas.microsoft.com/office/drawing/2014/main" id="{8F131E32-614C-6DBB-BA45-88FE7B183FB3}"/>
                </a:ext>
              </a:extLst>
            </p:cNvPr>
            <p:cNvSpPr>
              <a:spLocks noChangeShapeType="1"/>
            </p:cNvSpPr>
            <p:nvPr/>
          </p:nvSpPr>
          <p:spPr bwMode="auto">
            <a:xfrm>
              <a:off x="1488" y="2592"/>
              <a:ext cx="240" cy="19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11" name="Line 57">
              <a:extLst>
                <a:ext uri="{FF2B5EF4-FFF2-40B4-BE49-F238E27FC236}">
                  <a16:creationId xmlns:a16="http://schemas.microsoft.com/office/drawing/2014/main" id="{964179FB-73E4-4C52-57E3-155C2C1D5665}"/>
                </a:ext>
              </a:extLst>
            </p:cNvPr>
            <p:cNvSpPr>
              <a:spLocks noChangeShapeType="1"/>
            </p:cNvSpPr>
            <p:nvPr/>
          </p:nvSpPr>
          <p:spPr bwMode="auto">
            <a:xfrm flipH="1">
              <a:off x="1440" y="2784"/>
              <a:ext cx="288" cy="38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12" name="Line 58">
              <a:extLst>
                <a:ext uri="{FF2B5EF4-FFF2-40B4-BE49-F238E27FC236}">
                  <a16:creationId xmlns:a16="http://schemas.microsoft.com/office/drawing/2014/main" id="{28109F61-E068-9A76-658B-3A3799037B1C}"/>
                </a:ext>
              </a:extLst>
            </p:cNvPr>
            <p:cNvSpPr>
              <a:spLocks noChangeShapeType="1"/>
            </p:cNvSpPr>
            <p:nvPr/>
          </p:nvSpPr>
          <p:spPr bwMode="auto">
            <a:xfrm flipV="1">
              <a:off x="1536" y="2784"/>
              <a:ext cx="336" cy="48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13" name="Line 59">
              <a:extLst>
                <a:ext uri="{FF2B5EF4-FFF2-40B4-BE49-F238E27FC236}">
                  <a16:creationId xmlns:a16="http://schemas.microsoft.com/office/drawing/2014/main" id="{9CC280E2-01C9-CCDA-E3A6-A8922B90C143}"/>
                </a:ext>
              </a:extLst>
            </p:cNvPr>
            <p:cNvSpPr>
              <a:spLocks noChangeShapeType="1"/>
            </p:cNvSpPr>
            <p:nvPr/>
          </p:nvSpPr>
          <p:spPr bwMode="auto">
            <a:xfrm>
              <a:off x="1872" y="2784"/>
              <a:ext cx="240" cy="19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9215" name="Oval 63">
            <a:extLst>
              <a:ext uri="{FF2B5EF4-FFF2-40B4-BE49-F238E27FC236}">
                <a16:creationId xmlns:a16="http://schemas.microsoft.com/office/drawing/2014/main" id="{A3A19578-9D49-FAD9-A60E-9571FE30F144}"/>
              </a:ext>
            </a:extLst>
          </p:cNvPr>
          <p:cNvSpPr>
            <a:spLocks noChangeArrowheads="1"/>
          </p:cNvSpPr>
          <p:nvPr/>
        </p:nvSpPr>
        <p:spPr bwMode="auto">
          <a:xfrm rot="1776793">
            <a:off x="1600200" y="3657600"/>
            <a:ext cx="457200" cy="762000"/>
          </a:xfrm>
          <a:prstGeom prst="ellipse">
            <a:avLst/>
          </a:prstGeom>
          <a:noFill/>
          <a:ln w="9525">
            <a:solidFill>
              <a:srgbClr val="00FFFF"/>
            </a:solidFill>
            <a:round/>
            <a:headEnd/>
            <a:tailEnd/>
          </a:ln>
          <a:effectLst/>
          <a:scene3d>
            <a:camera prst="legacyObliqueTopRight">
              <a:rot lat="2400000" lon="1200000" rev="0"/>
            </a:camera>
            <a:lightRig rig="legacyFlat3" dir="b"/>
          </a:scene3d>
          <a:sp3d extrusionH="2270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9216" name="Line 64">
            <a:extLst>
              <a:ext uri="{FF2B5EF4-FFF2-40B4-BE49-F238E27FC236}">
                <a16:creationId xmlns:a16="http://schemas.microsoft.com/office/drawing/2014/main" id="{5C7479E5-DB7A-CC19-6161-A978C1BC57E0}"/>
              </a:ext>
            </a:extLst>
          </p:cNvPr>
          <p:cNvSpPr>
            <a:spLocks noChangeShapeType="1"/>
          </p:cNvSpPr>
          <p:nvPr/>
        </p:nvSpPr>
        <p:spPr bwMode="auto">
          <a:xfrm flipH="1">
            <a:off x="1371600" y="3962400"/>
            <a:ext cx="609600" cy="9144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31" name="Rectangle 79">
            <a:extLst>
              <a:ext uri="{FF2B5EF4-FFF2-40B4-BE49-F238E27FC236}">
                <a16:creationId xmlns:a16="http://schemas.microsoft.com/office/drawing/2014/main" id="{583B1FFB-AEBA-62BE-77A8-E54B4C28CEB4}"/>
              </a:ext>
            </a:extLst>
          </p:cNvPr>
          <p:cNvSpPr>
            <a:spLocks noChangeArrowheads="1"/>
          </p:cNvSpPr>
          <p:nvPr/>
        </p:nvSpPr>
        <p:spPr bwMode="auto">
          <a:xfrm rot="1592656">
            <a:off x="1371600" y="4876800"/>
            <a:ext cx="247650" cy="227013"/>
          </a:xfrm>
          <a:prstGeom prst="rect">
            <a:avLst/>
          </a:prstGeom>
          <a:solidFill>
            <a:srgbClr val="3399FF"/>
          </a:solidFill>
          <a:ln w="9525">
            <a:miter lim="800000"/>
            <a:headEnd/>
            <a:tailEnd/>
          </a:ln>
          <a:effectLst/>
          <a:scene3d>
            <a:camera prst="legacyObliqueTopRight">
              <a:rot lat="19799991" lon="19799991" rev="0"/>
            </a:camera>
            <a:lightRig rig="legacyFlat4" dir="b"/>
          </a:scene3d>
          <a:sp3d extrusionH="163500" prstMaterial="legacyMatte">
            <a:bevelT w="13500" h="13500" prst="angle"/>
            <a:bevelB w="13500" h="13500" prst="angle"/>
            <a:extrusionClr>
              <a:srgbClr val="3399FF"/>
            </a:extrusionClr>
            <a:contourClr>
              <a:srgbClr val="33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9232" name="Rectangle 80">
            <a:extLst>
              <a:ext uri="{FF2B5EF4-FFF2-40B4-BE49-F238E27FC236}">
                <a16:creationId xmlns:a16="http://schemas.microsoft.com/office/drawing/2014/main" id="{111B3E1A-DA4A-A0DC-0543-2D55F6201DEE}"/>
              </a:ext>
            </a:extLst>
          </p:cNvPr>
          <p:cNvSpPr>
            <a:spLocks noChangeArrowheads="1"/>
          </p:cNvSpPr>
          <p:nvPr/>
        </p:nvSpPr>
        <p:spPr bwMode="auto">
          <a:xfrm rot="1592656">
            <a:off x="2133600" y="3962400"/>
            <a:ext cx="247650" cy="227013"/>
          </a:xfrm>
          <a:prstGeom prst="rect">
            <a:avLst/>
          </a:prstGeom>
          <a:solidFill>
            <a:srgbClr val="3399FF"/>
          </a:solidFill>
          <a:ln w="9525">
            <a:miter lim="800000"/>
            <a:headEnd/>
            <a:tailEnd/>
          </a:ln>
          <a:effectLst/>
          <a:scene3d>
            <a:camera prst="legacyObliqueTopRight">
              <a:rot lat="19799991" lon="19799991" rev="0"/>
            </a:camera>
            <a:lightRig rig="legacyFlat4" dir="b"/>
          </a:scene3d>
          <a:sp3d extrusionH="163500" prstMaterial="legacyMatte">
            <a:bevelT w="13500" h="13500" prst="angle"/>
            <a:bevelB w="13500" h="13500" prst="angle"/>
            <a:extrusionClr>
              <a:srgbClr val="3399FF"/>
            </a:extrusionClr>
            <a:contourClr>
              <a:srgbClr val="33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9270" name="Line 118">
            <a:extLst>
              <a:ext uri="{FF2B5EF4-FFF2-40B4-BE49-F238E27FC236}">
                <a16:creationId xmlns:a16="http://schemas.microsoft.com/office/drawing/2014/main" id="{E457A9DE-F14C-39D6-E76C-CCC40F5E911B}"/>
              </a:ext>
            </a:extLst>
          </p:cNvPr>
          <p:cNvSpPr>
            <a:spLocks noChangeShapeType="1"/>
          </p:cNvSpPr>
          <p:nvPr/>
        </p:nvSpPr>
        <p:spPr bwMode="auto">
          <a:xfrm rot="18172617" flipH="1">
            <a:off x="3010694" y="3390106"/>
            <a:ext cx="76200" cy="1588"/>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71" name="Line 119">
            <a:extLst>
              <a:ext uri="{FF2B5EF4-FFF2-40B4-BE49-F238E27FC236}">
                <a16:creationId xmlns:a16="http://schemas.microsoft.com/office/drawing/2014/main" id="{420F8832-B97F-4A6B-5FAB-4DF60E12CF0D}"/>
              </a:ext>
            </a:extLst>
          </p:cNvPr>
          <p:cNvSpPr>
            <a:spLocks noChangeShapeType="1"/>
          </p:cNvSpPr>
          <p:nvPr/>
        </p:nvSpPr>
        <p:spPr bwMode="auto">
          <a:xfrm rot="18172617" flipH="1">
            <a:off x="3163094" y="3085306"/>
            <a:ext cx="76200" cy="1588"/>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9403" name="Group 251">
            <a:extLst>
              <a:ext uri="{FF2B5EF4-FFF2-40B4-BE49-F238E27FC236}">
                <a16:creationId xmlns:a16="http://schemas.microsoft.com/office/drawing/2014/main" id="{DDA62DE5-DE81-91AF-A414-AE9EF84FEF73}"/>
              </a:ext>
            </a:extLst>
          </p:cNvPr>
          <p:cNvGrpSpPr>
            <a:grpSpLocks/>
          </p:cNvGrpSpPr>
          <p:nvPr/>
        </p:nvGrpSpPr>
        <p:grpSpPr bwMode="auto">
          <a:xfrm>
            <a:off x="2286000" y="2224088"/>
            <a:ext cx="1600200" cy="1814512"/>
            <a:chOff x="1440" y="1401"/>
            <a:chExt cx="1008" cy="1143"/>
          </a:xfrm>
        </p:grpSpPr>
        <p:sp>
          <p:nvSpPr>
            <p:cNvPr id="42101" name="AutoShape 33">
              <a:extLst>
                <a:ext uri="{FF2B5EF4-FFF2-40B4-BE49-F238E27FC236}">
                  <a16:creationId xmlns:a16="http://schemas.microsoft.com/office/drawing/2014/main" id="{1212FD61-E1EB-82DD-F65F-E0FEDC9AE066}"/>
                </a:ext>
              </a:extLst>
            </p:cNvPr>
            <p:cNvSpPr>
              <a:spLocks noChangeArrowheads="1"/>
            </p:cNvSpPr>
            <p:nvPr/>
          </p:nvSpPr>
          <p:spPr bwMode="auto">
            <a:xfrm rot="6583630" flipH="1">
              <a:off x="1368" y="1512"/>
              <a:ext cx="1104" cy="96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0 w 21600"/>
                <a:gd name="T13" fmla="*/ 0 h 21600"/>
                <a:gd name="T14" fmla="*/ 21170 w 21600"/>
                <a:gd name="T15" fmla="*/ 13208 h 21600"/>
              </a:gdLst>
              <a:ahLst/>
              <a:cxnLst>
                <a:cxn ang="T8">
                  <a:pos x="T0" y="T1"/>
                </a:cxn>
                <a:cxn ang="T9">
                  <a:pos x="T2" y="T3"/>
                </a:cxn>
                <a:cxn ang="T10">
                  <a:pos x="T4" y="T5"/>
                </a:cxn>
                <a:cxn ang="T11">
                  <a:pos x="T6" y="T7"/>
                </a:cxn>
              </a:cxnLst>
              <a:rect l="T12" t="T13" r="T14" b="T15"/>
              <a:pathLst>
                <a:path w="21600" h="21600">
                  <a:moveTo>
                    <a:pt x="2249" y="10755"/>
                  </a:moveTo>
                  <a:cubicBezTo>
                    <a:pt x="2273" y="6050"/>
                    <a:pt x="6094" y="2248"/>
                    <a:pt x="10800" y="2249"/>
                  </a:cubicBezTo>
                  <a:cubicBezTo>
                    <a:pt x="15505" y="2249"/>
                    <a:pt x="19326" y="6050"/>
                    <a:pt x="19350" y="10755"/>
                  </a:cubicBezTo>
                  <a:lnTo>
                    <a:pt x="21599" y="10743"/>
                  </a:lnTo>
                  <a:cubicBezTo>
                    <a:pt x="21568" y="4800"/>
                    <a:pt x="16742" y="-1"/>
                    <a:pt x="10799" y="0"/>
                  </a:cubicBezTo>
                  <a:cubicBezTo>
                    <a:pt x="4857" y="0"/>
                    <a:pt x="31" y="4800"/>
                    <a:pt x="0" y="10743"/>
                  </a:cubicBezTo>
                  <a:lnTo>
                    <a:pt x="2249" y="10755"/>
                  </a:lnTo>
                  <a:close/>
                </a:path>
              </a:pathLst>
            </a:custGeom>
            <a:solidFill>
              <a:schemeClr val="folHlink"/>
            </a:solidFill>
            <a:ln w="9525">
              <a:round/>
              <a:headEnd/>
              <a:tailEnd/>
            </a:ln>
            <a:effectLst/>
            <a:scene3d>
              <a:camera prst="legacyObliqueTopRight">
                <a:rot lat="1200000" lon="600000" rev="0"/>
              </a:camera>
              <a:lightRig rig="legacyFlat4" dir="b"/>
            </a:scene3d>
            <a:sp3d extrusionH="2386000" prstMaterial="legacyMetal">
              <a:bevelT w="13500" h="13500" prst="angle"/>
              <a:bevelB w="13500" h="13500" prst="angle"/>
              <a:extrusionClr>
                <a:schemeClr val="folHlink"/>
              </a:extrusionClr>
              <a:contourClr>
                <a:schemeClr val="folHlink"/>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42102" name="Text Box 116">
              <a:extLst>
                <a:ext uri="{FF2B5EF4-FFF2-40B4-BE49-F238E27FC236}">
                  <a16:creationId xmlns:a16="http://schemas.microsoft.com/office/drawing/2014/main" id="{CBD47CC5-85A7-5BAC-DCC4-AB8B1D398354}"/>
                </a:ext>
              </a:extLst>
            </p:cNvPr>
            <p:cNvSpPr txBox="1">
              <a:spLocks noChangeArrowheads="1"/>
            </p:cNvSpPr>
            <p:nvPr/>
          </p:nvSpPr>
          <p:spPr bwMode="auto">
            <a:xfrm rot="2574285">
              <a:off x="2160" y="1401"/>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N</a:t>
              </a:r>
            </a:p>
          </p:txBody>
        </p:sp>
      </p:grpSp>
      <p:sp>
        <p:nvSpPr>
          <p:cNvPr id="49272" name="Line 120">
            <a:extLst>
              <a:ext uri="{FF2B5EF4-FFF2-40B4-BE49-F238E27FC236}">
                <a16:creationId xmlns:a16="http://schemas.microsoft.com/office/drawing/2014/main" id="{EA0F37F1-7DC2-6D90-B755-1F52127D592B}"/>
              </a:ext>
            </a:extLst>
          </p:cNvPr>
          <p:cNvSpPr>
            <a:spLocks noChangeShapeType="1"/>
          </p:cNvSpPr>
          <p:nvPr/>
        </p:nvSpPr>
        <p:spPr bwMode="auto">
          <a:xfrm rot="18172617" flipH="1">
            <a:off x="2248694" y="3542506"/>
            <a:ext cx="76200" cy="1588"/>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74" name="Line 122">
            <a:extLst>
              <a:ext uri="{FF2B5EF4-FFF2-40B4-BE49-F238E27FC236}">
                <a16:creationId xmlns:a16="http://schemas.microsoft.com/office/drawing/2014/main" id="{8B9F7A21-5702-C57F-65A1-16956932B10F}"/>
              </a:ext>
            </a:extLst>
          </p:cNvPr>
          <p:cNvSpPr>
            <a:spLocks noChangeShapeType="1"/>
          </p:cNvSpPr>
          <p:nvPr/>
        </p:nvSpPr>
        <p:spPr bwMode="auto">
          <a:xfrm rot="7372617" flipH="1">
            <a:off x="2094707" y="3390106"/>
            <a:ext cx="76200" cy="1587"/>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75" name="Line 123">
            <a:extLst>
              <a:ext uri="{FF2B5EF4-FFF2-40B4-BE49-F238E27FC236}">
                <a16:creationId xmlns:a16="http://schemas.microsoft.com/office/drawing/2014/main" id="{C967E42C-7A80-ECFF-9FEC-94D77E585A81}"/>
              </a:ext>
            </a:extLst>
          </p:cNvPr>
          <p:cNvSpPr>
            <a:spLocks noChangeShapeType="1"/>
          </p:cNvSpPr>
          <p:nvPr/>
        </p:nvSpPr>
        <p:spPr bwMode="auto">
          <a:xfrm rot="7372617" flipH="1">
            <a:off x="2020094" y="2704306"/>
            <a:ext cx="76200" cy="1588"/>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76" name="Line 124">
            <a:extLst>
              <a:ext uri="{FF2B5EF4-FFF2-40B4-BE49-F238E27FC236}">
                <a16:creationId xmlns:a16="http://schemas.microsoft.com/office/drawing/2014/main" id="{0178D71F-3466-ABCC-4549-AB40A0961138}"/>
              </a:ext>
            </a:extLst>
          </p:cNvPr>
          <p:cNvSpPr>
            <a:spLocks noChangeShapeType="1"/>
          </p:cNvSpPr>
          <p:nvPr/>
        </p:nvSpPr>
        <p:spPr bwMode="auto">
          <a:xfrm rot="7372617" flipH="1">
            <a:off x="2324894" y="2399506"/>
            <a:ext cx="76200" cy="1588"/>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77" name="Line 125">
            <a:extLst>
              <a:ext uri="{FF2B5EF4-FFF2-40B4-BE49-F238E27FC236}">
                <a16:creationId xmlns:a16="http://schemas.microsoft.com/office/drawing/2014/main" id="{4004EADB-7E78-467F-2190-295C68EB2C69}"/>
              </a:ext>
            </a:extLst>
          </p:cNvPr>
          <p:cNvSpPr>
            <a:spLocks noChangeShapeType="1"/>
          </p:cNvSpPr>
          <p:nvPr/>
        </p:nvSpPr>
        <p:spPr bwMode="auto">
          <a:xfrm rot="12772617" flipH="1">
            <a:off x="3352800" y="1598613"/>
            <a:ext cx="76200" cy="1587"/>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78" name="Line 126">
            <a:extLst>
              <a:ext uri="{FF2B5EF4-FFF2-40B4-BE49-F238E27FC236}">
                <a16:creationId xmlns:a16="http://schemas.microsoft.com/office/drawing/2014/main" id="{07940625-1592-7ABC-0914-505E444EDB91}"/>
              </a:ext>
            </a:extLst>
          </p:cNvPr>
          <p:cNvSpPr>
            <a:spLocks noChangeShapeType="1"/>
          </p:cNvSpPr>
          <p:nvPr/>
        </p:nvSpPr>
        <p:spPr bwMode="auto">
          <a:xfrm rot="12772617" flipH="1">
            <a:off x="3581400" y="1827213"/>
            <a:ext cx="76200" cy="1587"/>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79" name="Line 127">
            <a:extLst>
              <a:ext uri="{FF2B5EF4-FFF2-40B4-BE49-F238E27FC236}">
                <a16:creationId xmlns:a16="http://schemas.microsoft.com/office/drawing/2014/main" id="{75621DE6-EC27-9557-46D9-C63CEC3B0E53}"/>
              </a:ext>
            </a:extLst>
          </p:cNvPr>
          <p:cNvSpPr>
            <a:spLocks noChangeShapeType="1"/>
          </p:cNvSpPr>
          <p:nvPr/>
        </p:nvSpPr>
        <p:spPr bwMode="auto">
          <a:xfrm rot="12772617" flipH="1">
            <a:off x="1752600" y="5181600"/>
            <a:ext cx="76200" cy="1588"/>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80" name="Line 128">
            <a:extLst>
              <a:ext uri="{FF2B5EF4-FFF2-40B4-BE49-F238E27FC236}">
                <a16:creationId xmlns:a16="http://schemas.microsoft.com/office/drawing/2014/main" id="{4B21D1E6-2EBF-6EF2-0AAB-DFFF42D1CF3A}"/>
              </a:ext>
            </a:extLst>
          </p:cNvPr>
          <p:cNvSpPr>
            <a:spLocks noChangeShapeType="1"/>
          </p:cNvSpPr>
          <p:nvPr/>
        </p:nvSpPr>
        <p:spPr bwMode="auto">
          <a:xfrm rot="1972617" flipH="1">
            <a:off x="2667000" y="4343400"/>
            <a:ext cx="76200" cy="1588"/>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81" name="Text Box 129">
            <a:extLst>
              <a:ext uri="{FF2B5EF4-FFF2-40B4-BE49-F238E27FC236}">
                <a16:creationId xmlns:a16="http://schemas.microsoft.com/office/drawing/2014/main" id="{C3D076E5-9846-B89C-CF9E-B05475C4D056}"/>
              </a:ext>
            </a:extLst>
          </p:cNvPr>
          <p:cNvSpPr txBox="1">
            <a:spLocks noChangeArrowheads="1"/>
          </p:cNvSpPr>
          <p:nvPr/>
        </p:nvSpPr>
        <p:spPr bwMode="auto">
          <a:xfrm rot="2093958">
            <a:off x="1676400" y="2605088"/>
            <a:ext cx="304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P</a:t>
            </a:r>
          </a:p>
        </p:txBody>
      </p:sp>
      <p:sp>
        <p:nvSpPr>
          <p:cNvPr id="49282" name="Text Box 130">
            <a:extLst>
              <a:ext uri="{FF2B5EF4-FFF2-40B4-BE49-F238E27FC236}">
                <a16:creationId xmlns:a16="http://schemas.microsoft.com/office/drawing/2014/main" id="{1B25C434-4470-FDA6-8D35-BB14A0812784}"/>
              </a:ext>
            </a:extLst>
          </p:cNvPr>
          <p:cNvSpPr txBox="1">
            <a:spLocks noChangeArrowheads="1"/>
          </p:cNvSpPr>
          <p:nvPr/>
        </p:nvSpPr>
        <p:spPr bwMode="auto">
          <a:xfrm rot="2331281">
            <a:off x="2667000" y="1066800"/>
            <a:ext cx="30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Q</a:t>
            </a:r>
          </a:p>
        </p:txBody>
      </p:sp>
      <p:sp>
        <p:nvSpPr>
          <p:cNvPr id="49283" name="Text Box 131">
            <a:extLst>
              <a:ext uri="{FF2B5EF4-FFF2-40B4-BE49-F238E27FC236}">
                <a16:creationId xmlns:a16="http://schemas.microsoft.com/office/drawing/2014/main" id="{C467E808-B47A-4A81-26E5-BF5103D823CC}"/>
              </a:ext>
            </a:extLst>
          </p:cNvPr>
          <p:cNvSpPr txBox="1">
            <a:spLocks noChangeArrowheads="1"/>
          </p:cNvSpPr>
          <p:nvPr/>
        </p:nvSpPr>
        <p:spPr bwMode="auto">
          <a:xfrm rot="2047746">
            <a:off x="3886200" y="1843088"/>
            <a:ext cx="304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R</a:t>
            </a:r>
          </a:p>
        </p:txBody>
      </p:sp>
      <p:sp>
        <p:nvSpPr>
          <p:cNvPr id="49284" name="Text Box 132">
            <a:extLst>
              <a:ext uri="{FF2B5EF4-FFF2-40B4-BE49-F238E27FC236}">
                <a16:creationId xmlns:a16="http://schemas.microsoft.com/office/drawing/2014/main" id="{913E2332-430C-3148-A3CC-A8499069A18A}"/>
              </a:ext>
            </a:extLst>
          </p:cNvPr>
          <p:cNvSpPr txBox="1">
            <a:spLocks noChangeArrowheads="1"/>
          </p:cNvSpPr>
          <p:nvPr/>
        </p:nvSpPr>
        <p:spPr bwMode="auto">
          <a:xfrm rot="2025786">
            <a:off x="2895600" y="3443288"/>
            <a:ext cx="304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S</a:t>
            </a:r>
          </a:p>
        </p:txBody>
      </p:sp>
      <p:sp>
        <p:nvSpPr>
          <p:cNvPr id="49285" name="Text Box 133">
            <a:extLst>
              <a:ext uri="{FF2B5EF4-FFF2-40B4-BE49-F238E27FC236}">
                <a16:creationId xmlns:a16="http://schemas.microsoft.com/office/drawing/2014/main" id="{D4ABAF22-EF17-8A00-5A7D-3AA95DA474DA}"/>
              </a:ext>
            </a:extLst>
          </p:cNvPr>
          <p:cNvSpPr txBox="1">
            <a:spLocks noChangeArrowheads="1"/>
          </p:cNvSpPr>
          <p:nvPr/>
        </p:nvSpPr>
        <p:spPr bwMode="auto">
          <a:xfrm>
            <a:off x="1371600" y="3429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R</a:t>
            </a:r>
            <a:r>
              <a:rPr lang="en-US" altLang="en-US" sz="1800" b="1" baseline="-25000">
                <a:solidFill>
                  <a:srgbClr val="CC3300"/>
                </a:solidFill>
              </a:rPr>
              <a:t>1</a:t>
            </a:r>
          </a:p>
        </p:txBody>
      </p:sp>
      <p:sp>
        <p:nvSpPr>
          <p:cNvPr id="49286" name="Text Box 134">
            <a:extLst>
              <a:ext uri="{FF2B5EF4-FFF2-40B4-BE49-F238E27FC236}">
                <a16:creationId xmlns:a16="http://schemas.microsoft.com/office/drawing/2014/main" id="{8432F71C-AEA4-5685-F1EC-5F837547059A}"/>
              </a:ext>
            </a:extLst>
          </p:cNvPr>
          <p:cNvSpPr txBox="1">
            <a:spLocks noChangeArrowheads="1"/>
          </p:cNvSpPr>
          <p:nvPr/>
        </p:nvSpPr>
        <p:spPr bwMode="auto">
          <a:xfrm>
            <a:off x="609600" y="43434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R</a:t>
            </a:r>
            <a:r>
              <a:rPr lang="en-US" altLang="en-US" sz="1800" b="1" baseline="-25000">
                <a:solidFill>
                  <a:srgbClr val="CC3300"/>
                </a:solidFill>
              </a:rPr>
              <a:t>2</a:t>
            </a:r>
          </a:p>
        </p:txBody>
      </p:sp>
      <p:sp>
        <p:nvSpPr>
          <p:cNvPr id="49287" name="Text Box 135">
            <a:extLst>
              <a:ext uri="{FF2B5EF4-FFF2-40B4-BE49-F238E27FC236}">
                <a16:creationId xmlns:a16="http://schemas.microsoft.com/office/drawing/2014/main" id="{5210845F-4A73-64DF-BA14-4C41CE0D34EC}"/>
              </a:ext>
            </a:extLst>
          </p:cNvPr>
          <p:cNvSpPr txBox="1">
            <a:spLocks noChangeArrowheads="1"/>
          </p:cNvSpPr>
          <p:nvPr/>
        </p:nvSpPr>
        <p:spPr bwMode="auto">
          <a:xfrm>
            <a:off x="2362200" y="3810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B</a:t>
            </a:r>
            <a:r>
              <a:rPr lang="en-US" altLang="en-US" sz="1800" b="1" baseline="-25000">
                <a:solidFill>
                  <a:srgbClr val="0000FF"/>
                </a:solidFill>
              </a:rPr>
              <a:t>1</a:t>
            </a:r>
          </a:p>
        </p:txBody>
      </p:sp>
      <p:sp>
        <p:nvSpPr>
          <p:cNvPr id="49288" name="Text Box 136">
            <a:extLst>
              <a:ext uri="{FF2B5EF4-FFF2-40B4-BE49-F238E27FC236}">
                <a16:creationId xmlns:a16="http://schemas.microsoft.com/office/drawing/2014/main" id="{4EBCBDAC-05A7-3EE8-834B-2BABBE1982FB}"/>
              </a:ext>
            </a:extLst>
          </p:cNvPr>
          <p:cNvSpPr txBox="1">
            <a:spLocks noChangeArrowheads="1"/>
          </p:cNvSpPr>
          <p:nvPr/>
        </p:nvSpPr>
        <p:spPr bwMode="auto">
          <a:xfrm>
            <a:off x="1524000" y="4572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B</a:t>
            </a:r>
            <a:r>
              <a:rPr lang="en-US" altLang="en-US" sz="1800" b="1" baseline="-25000">
                <a:solidFill>
                  <a:srgbClr val="0000FF"/>
                </a:solidFill>
              </a:rPr>
              <a:t>2</a:t>
            </a:r>
          </a:p>
        </p:txBody>
      </p:sp>
      <p:sp>
        <p:nvSpPr>
          <p:cNvPr id="49289" name="Text Box 137">
            <a:extLst>
              <a:ext uri="{FF2B5EF4-FFF2-40B4-BE49-F238E27FC236}">
                <a16:creationId xmlns:a16="http://schemas.microsoft.com/office/drawing/2014/main" id="{9768D699-F12F-87EA-5B86-49655C7B7937}"/>
              </a:ext>
            </a:extLst>
          </p:cNvPr>
          <p:cNvSpPr txBox="1">
            <a:spLocks noChangeArrowheads="1"/>
          </p:cNvSpPr>
          <p:nvPr/>
        </p:nvSpPr>
        <p:spPr bwMode="auto">
          <a:xfrm>
            <a:off x="2667000" y="4967288"/>
            <a:ext cx="762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Load</a:t>
            </a:r>
          </a:p>
        </p:txBody>
      </p:sp>
      <p:sp>
        <p:nvSpPr>
          <p:cNvPr id="49290" name="Line 138">
            <a:extLst>
              <a:ext uri="{FF2B5EF4-FFF2-40B4-BE49-F238E27FC236}">
                <a16:creationId xmlns:a16="http://schemas.microsoft.com/office/drawing/2014/main" id="{D04D6678-F373-53BF-EE05-ABCA15A6305F}"/>
              </a:ext>
            </a:extLst>
          </p:cNvPr>
          <p:cNvSpPr>
            <a:spLocks noChangeShapeType="1"/>
          </p:cNvSpPr>
          <p:nvPr/>
        </p:nvSpPr>
        <p:spPr bwMode="auto">
          <a:xfrm flipV="1">
            <a:off x="3352800" y="2209800"/>
            <a:ext cx="0" cy="685800"/>
          </a:xfrm>
          <a:prstGeom prst="line">
            <a:avLst/>
          </a:prstGeom>
          <a:noFill/>
          <a:ln w="38100">
            <a:solidFill>
              <a:srgbClr val="0066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91" name="Line 139">
            <a:extLst>
              <a:ext uri="{FF2B5EF4-FFF2-40B4-BE49-F238E27FC236}">
                <a16:creationId xmlns:a16="http://schemas.microsoft.com/office/drawing/2014/main" id="{EE02C0EA-46C8-0D71-0E03-8975C77A9877}"/>
              </a:ext>
            </a:extLst>
          </p:cNvPr>
          <p:cNvSpPr>
            <a:spLocks noChangeShapeType="1"/>
          </p:cNvSpPr>
          <p:nvPr/>
        </p:nvSpPr>
        <p:spPr bwMode="auto">
          <a:xfrm>
            <a:off x="2514600" y="2209800"/>
            <a:ext cx="0" cy="685800"/>
          </a:xfrm>
          <a:prstGeom prst="line">
            <a:avLst/>
          </a:prstGeom>
          <a:noFill/>
          <a:ln w="38100">
            <a:solidFill>
              <a:srgbClr val="00CC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9407" name="Group 255">
            <a:extLst>
              <a:ext uri="{FF2B5EF4-FFF2-40B4-BE49-F238E27FC236}">
                <a16:creationId xmlns:a16="http://schemas.microsoft.com/office/drawing/2014/main" id="{6DA6F9DE-94C6-A103-9687-DD9B594B6434}"/>
              </a:ext>
            </a:extLst>
          </p:cNvPr>
          <p:cNvGrpSpPr>
            <a:grpSpLocks/>
          </p:cNvGrpSpPr>
          <p:nvPr/>
        </p:nvGrpSpPr>
        <p:grpSpPr bwMode="auto">
          <a:xfrm>
            <a:off x="4572000" y="469900"/>
            <a:ext cx="3733800" cy="5245100"/>
            <a:chOff x="2880" y="296"/>
            <a:chExt cx="2352" cy="3304"/>
          </a:xfrm>
        </p:grpSpPr>
        <p:sp>
          <p:nvSpPr>
            <p:cNvPr id="42024" name="AutoShape 173">
              <a:extLst>
                <a:ext uri="{FF2B5EF4-FFF2-40B4-BE49-F238E27FC236}">
                  <a16:creationId xmlns:a16="http://schemas.microsoft.com/office/drawing/2014/main" id="{96ACD774-1981-A410-27F9-CDE645C80ACB}"/>
                </a:ext>
              </a:extLst>
            </p:cNvPr>
            <p:cNvSpPr>
              <a:spLocks noChangeArrowheads="1"/>
            </p:cNvSpPr>
            <p:nvPr/>
          </p:nvSpPr>
          <p:spPr bwMode="auto">
            <a:xfrm rot="-4149023">
              <a:off x="3384" y="1176"/>
              <a:ext cx="1104" cy="96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0 w 21600"/>
                <a:gd name="T13" fmla="*/ 0 h 21600"/>
                <a:gd name="T14" fmla="*/ 21170 w 21600"/>
                <a:gd name="T15" fmla="*/ 13208 h 21600"/>
              </a:gdLst>
              <a:ahLst/>
              <a:cxnLst>
                <a:cxn ang="T8">
                  <a:pos x="T0" y="T1"/>
                </a:cxn>
                <a:cxn ang="T9">
                  <a:pos x="T2" y="T3"/>
                </a:cxn>
                <a:cxn ang="T10">
                  <a:pos x="T4" y="T5"/>
                </a:cxn>
                <a:cxn ang="T11">
                  <a:pos x="T6" y="T7"/>
                </a:cxn>
              </a:cxnLst>
              <a:rect l="T12" t="T13" r="T14" b="T15"/>
              <a:pathLst>
                <a:path w="21600" h="21600">
                  <a:moveTo>
                    <a:pt x="2249" y="10755"/>
                  </a:moveTo>
                  <a:cubicBezTo>
                    <a:pt x="2273" y="6050"/>
                    <a:pt x="6094" y="2248"/>
                    <a:pt x="10800" y="2249"/>
                  </a:cubicBezTo>
                  <a:cubicBezTo>
                    <a:pt x="15505" y="2249"/>
                    <a:pt x="19326" y="6050"/>
                    <a:pt x="19350" y="10755"/>
                  </a:cubicBezTo>
                  <a:lnTo>
                    <a:pt x="21599" y="10743"/>
                  </a:lnTo>
                  <a:cubicBezTo>
                    <a:pt x="21568" y="4800"/>
                    <a:pt x="16742" y="-1"/>
                    <a:pt x="10799" y="0"/>
                  </a:cubicBezTo>
                  <a:cubicBezTo>
                    <a:pt x="4857" y="0"/>
                    <a:pt x="31" y="4800"/>
                    <a:pt x="0" y="10743"/>
                  </a:cubicBezTo>
                  <a:lnTo>
                    <a:pt x="2249" y="10755"/>
                  </a:lnTo>
                  <a:close/>
                </a:path>
              </a:pathLst>
            </a:custGeom>
            <a:solidFill>
              <a:srgbClr val="CC66FF"/>
            </a:solidFill>
            <a:ln w="9525">
              <a:round/>
              <a:headEnd/>
              <a:tailEnd/>
            </a:ln>
            <a:effectLst/>
            <a:scene3d>
              <a:camera prst="legacyObliqueTopRight">
                <a:rot lat="1200000" lon="600000" rev="0"/>
              </a:camera>
              <a:lightRig rig="legacyFlat4" dir="b"/>
            </a:scene3d>
            <a:sp3d extrusionH="2386000" prstMaterial="legacyMetal">
              <a:bevelT w="13500" h="13500" prst="angle"/>
              <a:bevelB w="13500" h="13500" prst="angle"/>
              <a:extrusionClr>
                <a:srgbClr val="CC66FF"/>
              </a:extrusionClr>
              <a:contourClr>
                <a:srgbClr val="CC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42025" name="AutoShape 140">
              <a:extLst>
                <a:ext uri="{FF2B5EF4-FFF2-40B4-BE49-F238E27FC236}">
                  <a16:creationId xmlns:a16="http://schemas.microsoft.com/office/drawing/2014/main" id="{140F41F8-FFEC-64E4-FBF8-FADF32054EEE}"/>
                </a:ext>
              </a:extLst>
            </p:cNvPr>
            <p:cNvSpPr>
              <a:spLocks noChangeArrowheads="1"/>
            </p:cNvSpPr>
            <p:nvPr/>
          </p:nvSpPr>
          <p:spPr bwMode="auto">
            <a:xfrm rot="-7928015">
              <a:off x="4872" y="272"/>
              <a:ext cx="336" cy="384"/>
            </a:xfrm>
            <a:prstGeom prst="curvedRightArrow">
              <a:avLst>
                <a:gd name="adj1" fmla="val 20175"/>
                <a:gd name="adj2" fmla="val 43032"/>
                <a:gd name="adj3" fmla="val 33333"/>
              </a:avLst>
            </a:prstGeom>
            <a:solidFill>
              <a:srgbClr val="00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2026" name="Line 142">
              <a:extLst>
                <a:ext uri="{FF2B5EF4-FFF2-40B4-BE49-F238E27FC236}">
                  <a16:creationId xmlns:a16="http://schemas.microsoft.com/office/drawing/2014/main" id="{209BBCFB-6EE8-8B49-2BA5-B2B605816606}"/>
                </a:ext>
              </a:extLst>
            </p:cNvPr>
            <p:cNvSpPr>
              <a:spLocks noChangeShapeType="1"/>
            </p:cNvSpPr>
            <p:nvPr/>
          </p:nvSpPr>
          <p:spPr bwMode="auto">
            <a:xfrm rot="251028">
              <a:off x="3888" y="2638"/>
              <a:ext cx="480" cy="248"/>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27" name="Line 143">
              <a:extLst>
                <a:ext uri="{FF2B5EF4-FFF2-40B4-BE49-F238E27FC236}">
                  <a16:creationId xmlns:a16="http://schemas.microsoft.com/office/drawing/2014/main" id="{F003DEE3-D746-5F79-5E92-97D3C0ABB7FA}"/>
                </a:ext>
              </a:extLst>
            </p:cNvPr>
            <p:cNvSpPr>
              <a:spLocks noChangeShapeType="1"/>
            </p:cNvSpPr>
            <p:nvPr/>
          </p:nvSpPr>
          <p:spPr bwMode="auto">
            <a:xfrm>
              <a:off x="3456" y="3224"/>
              <a:ext cx="480" cy="288"/>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028" name="Group 144">
              <a:extLst>
                <a:ext uri="{FF2B5EF4-FFF2-40B4-BE49-F238E27FC236}">
                  <a16:creationId xmlns:a16="http://schemas.microsoft.com/office/drawing/2014/main" id="{3255867F-792F-FB88-CC51-C9D86730B0A6}"/>
                </a:ext>
              </a:extLst>
            </p:cNvPr>
            <p:cNvGrpSpPr>
              <a:grpSpLocks/>
            </p:cNvGrpSpPr>
            <p:nvPr/>
          </p:nvGrpSpPr>
          <p:grpSpPr bwMode="auto">
            <a:xfrm rot="7480135" flipV="1">
              <a:off x="3772" y="3148"/>
              <a:ext cx="760" cy="144"/>
              <a:chOff x="1008" y="2976"/>
              <a:chExt cx="1344" cy="96"/>
            </a:xfrm>
          </p:grpSpPr>
          <p:sp>
            <p:nvSpPr>
              <p:cNvPr id="42073" name="Line 145">
                <a:extLst>
                  <a:ext uri="{FF2B5EF4-FFF2-40B4-BE49-F238E27FC236}">
                    <a16:creationId xmlns:a16="http://schemas.microsoft.com/office/drawing/2014/main" id="{18DB70DC-BA6B-8D79-308A-361635BF3496}"/>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4" name="Line 146">
                <a:extLst>
                  <a:ext uri="{FF2B5EF4-FFF2-40B4-BE49-F238E27FC236}">
                    <a16:creationId xmlns:a16="http://schemas.microsoft.com/office/drawing/2014/main" id="{5835A303-A9AA-AEDF-5A94-770619FFBC86}"/>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5" name="Line 147">
                <a:extLst>
                  <a:ext uri="{FF2B5EF4-FFF2-40B4-BE49-F238E27FC236}">
                    <a16:creationId xmlns:a16="http://schemas.microsoft.com/office/drawing/2014/main" id="{3599D6AE-1486-D8BC-CCA9-E1633178D734}"/>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076" name="Group 148">
                <a:extLst>
                  <a:ext uri="{FF2B5EF4-FFF2-40B4-BE49-F238E27FC236}">
                    <a16:creationId xmlns:a16="http://schemas.microsoft.com/office/drawing/2014/main" id="{FFAD7A9F-4E02-D690-F0A4-4DD214733EAD}"/>
                  </a:ext>
                </a:extLst>
              </p:cNvPr>
              <p:cNvGrpSpPr>
                <a:grpSpLocks/>
              </p:cNvGrpSpPr>
              <p:nvPr/>
            </p:nvGrpSpPr>
            <p:grpSpPr bwMode="auto">
              <a:xfrm>
                <a:off x="1008" y="2976"/>
                <a:ext cx="1344" cy="96"/>
                <a:chOff x="1008" y="2976"/>
                <a:chExt cx="1344" cy="96"/>
              </a:xfrm>
            </p:grpSpPr>
            <p:sp>
              <p:nvSpPr>
                <p:cNvPr id="42077" name="Line 149">
                  <a:extLst>
                    <a:ext uri="{FF2B5EF4-FFF2-40B4-BE49-F238E27FC236}">
                      <a16:creationId xmlns:a16="http://schemas.microsoft.com/office/drawing/2014/main" id="{B3660EAC-BE9F-0E47-362F-8476EA5FEB8C}"/>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078" name="Group 150">
                  <a:extLst>
                    <a:ext uri="{FF2B5EF4-FFF2-40B4-BE49-F238E27FC236}">
                      <a16:creationId xmlns:a16="http://schemas.microsoft.com/office/drawing/2014/main" id="{957B0175-704B-A80D-C090-E58EC9F02A9E}"/>
                    </a:ext>
                  </a:extLst>
                </p:cNvPr>
                <p:cNvGrpSpPr>
                  <a:grpSpLocks/>
                </p:cNvGrpSpPr>
                <p:nvPr/>
              </p:nvGrpSpPr>
              <p:grpSpPr bwMode="auto">
                <a:xfrm>
                  <a:off x="1405" y="2976"/>
                  <a:ext cx="79" cy="96"/>
                  <a:chOff x="1872" y="1008"/>
                  <a:chExt cx="96" cy="144"/>
                </a:xfrm>
              </p:grpSpPr>
              <p:sp>
                <p:nvSpPr>
                  <p:cNvPr id="42099" name="Line 151">
                    <a:extLst>
                      <a:ext uri="{FF2B5EF4-FFF2-40B4-BE49-F238E27FC236}">
                        <a16:creationId xmlns:a16="http://schemas.microsoft.com/office/drawing/2014/main" id="{69F7C970-9EC3-E6C2-E90B-7DC0901E267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100" name="Line 152">
                    <a:extLst>
                      <a:ext uri="{FF2B5EF4-FFF2-40B4-BE49-F238E27FC236}">
                        <a16:creationId xmlns:a16="http://schemas.microsoft.com/office/drawing/2014/main" id="{99022A9E-E0D0-49E4-2282-EA1963F30CED}"/>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79" name="Group 153">
                  <a:extLst>
                    <a:ext uri="{FF2B5EF4-FFF2-40B4-BE49-F238E27FC236}">
                      <a16:creationId xmlns:a16="http://schemas.microsoft.com/office/drawing/2014/main" id="{7990D7AC-798B-8302-3C3D-68A06FC974EF}"/>
                    </a:ext>
                  </a:extLst>
                </p:cNvPr>
                <p:cNvGrpSpPr>
                  <a:grpSpLocks/>
                </p:cNvGrpSpPr>
                <p:nvPr/>
              </p:nvGrpSpPr>
              <p:grpSpPr bwMode="auto">
                <a:xfrm>
                  <a:off x="1484" y="2976"/>
                  <a:ext cx="78" cy="96"/>
                  <a:chOff x="1872" y="1008"/>
                  <a:chExt cx="96" cy="144"/>
                </a:xfrm>
              </p:grpSpPr>
              <p:sp>
                <p:nvSpPr>
                  <p:cNvPr id="42097" name="Line 154">
                    <a:extLst>
                      <a:ext uri="{FF2B5EF4-FFF2-40B4-BE49-F238E27FC236}">
                        <a16:creationId xmlns:a16="http://schemas.microsoft.com/office/drawing/2014/main" id="{8D2F0A89-FCEA-B4BF-110C-D6309AB30F1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98" name="Line 155">
                    <a:extLst>
                      <a:ext uri="{FF2B5EF4-FFF2-40B4-BE49-F238E27FC236}">
                        <a16:creationId xmlns:a16="http://schemas.microsoft.com/office/drawing/2014/main" id="{4372B827-C3DC-07D7-A9FA-7E228205C047}"/>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80" name="Group 156">
                  <a:extLst>
                    <a:ext uri="{FF2B5EF4-FFF2-40B4-BE49-F238E27FC236}">
                      <a16:creationId xmlns:a16="http://schemas.microsoft.com/office/drawing/2014/main" id="{CC2819CE-9114-A16D-51B2-52B99FF1A04F}"/>
                    </a:ext>
                  </a:extLst>
                </p:cNvPr>
                <p:cNvGrpSpPr>
                  <a:grpSpLocks/>
                </p:cNvGrpSpPr>
                <p:nvPr/>
              </p:nvGrpSpPr>
              <p:grpSpPr bwMode="auto">
                <a:xfrm>
                  <a:off x="1562" y="2976"/>
                  <a:ext cx="79" cy="96"/>
                  <a:chOff x="1872" y="1008"/>
                  <a:chExt cx="96" cy="144"/>
                </a:xfrm>
              </p:grpSpPr>
              <p:sp>
                <p:nvSpPr>
                  <p:cNvPr id="42095" name="Line 157">
                    <a:extLst>
                      <a:ext uri="{FF2B5EF4-FFF2-40B4-BE49-F238E27FC236}">
                        <a16:creationId xmlns:a16="http://schemas.microsoft.com/office/drawing/2014/main" id="{6E67D320-FC61-4261-0C14-B4855699F5F9}"/>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96" name="Line 158">
                    <a:extLst>
                      <a:ext uri="{FF2B5EF4-FFF2-40B4-BE49-F238E27FC236}">
                        <a16:creationId xmlns:a16="http://schemas.microsoft.com/office/drawing/2014/main" id="{FFCFBD06-1309-D400-9D26-368E2BE40AD6}"/>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81" name="Group 159">
                  <a:extLst>
                    <a:ext uri="{FF2B5EF4-FFF2-40B4-BE49-F238E27FC236}">
                      <a16:creationId xmlns:a16="http://schemas.microsoft.com/office/drawing/2014/main" id="{37A9F51E-CBB2-D75B-ADF9-2786121EDC01}"/>
                    </a:ext>
                  </a:extLst>
                </p:cNvPr>
                <p:cNvGrpSpPr>
                  <a:grpSpLocks/>
                </p:cNvGrpSpPr>
                <p:nvPr/>
              </p:nvGrpSpPr>
              <p:grpSpPr bwMode="auto">
                <a:xfrm>
                  <a:off x="1641" y="2976"/>
                  <a:ext cx="78" cy="96"/>
                  <a:chOff x="1872" y="1008"/>
                  <a:chExt cx="96" cy="144"/>
                </a:xfrm>
              </p:grpSpPr>
              <p:sp>
                <p:nvSpPr>
                  <p:cNvPr id="42093" name="Line 160">
                    <a:extLst>
                      <a:ext uri="{FF2B5EF4-FFF2-40B4-BE49-F238E27FC236}">
                        <a16:creationId xmlns:a16="http://schemas.microsoft.com/office/drawing/2014/main" id="{9AF5A760-D4B4-C7CF-5060-79AAF6424C53}"/>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94" name="Line 161">
                    <a:extLst>
                      <a:ext uri="{FF2B5EF4-FFF2-40B4-BE49-F238E27FC236}">
                        <a16:creationId xmlns:a16="http://schemas.microsoft.com/office/drawing/2014/main" id="{B49B1A75-E63A-1CCF-FA84-F522EF89480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82" name="Group 162">
                  <a:extLst>
                    <a:ext uri="{FF2B5EF4-FFF2-40B4-BE49-F238E27FC236}">
                      <a16:creationId xmlns:a16="http://schemas.microsoft.com/office/drawing/2014/main" id="{D9DC4DD5-902B-9BA7-9B9F-D9F454D9331F}"/>
                    </a:ext>
                  </a:extLst>
                </p:cNvPr>
                <p:cNvGrpSpPr>
                  <a:grpSpLocks/>
                </p:cNvGrpSpPr>
                <p:nvPr/>
              </p:nvGrpSpPr>
              <p:grpSpPr bwMode="auto">
                <a:xfrm>
                  <a:off x="1719" y="2976"/>
                  <a:ext cx="79" cy="96"/>
                  <a:chOff x="1872" y="1008"/>
                  <a:chExt cx="96" cy="144"/>
                </a:xfrm>
              </p:grpSpPr>
              <p:sp>
                <p:nvSpPr>
                  <p:cNvPr id="42091" name="Line 163">
                    <a:extLst>
                      <a:ext uri="{FF2B5EF4-FFF2-40B4-BE49-F238E27FC236}">
                        <a16:creationId xmlns:a16="http://schemas.microsoft.com/office/drawing/2014/main" id="{6C4B0F61-FD3D-077E-AB31-28B6D9407F7D}"/>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92" name="Line 164">
                    <a:extLst>
                      <a:ext uri="{FF2B5EF4-FFF2-40B4-BE49-F238E27FC236}">
                        <a16:creationId xmlns:a16="http://schemas.microsoft.com/office/drawing/2014/main" id="{46F7142B-487D-19E7-1EF7-17649A6951E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83" name="Group 165">
                  <a:extLst>
                    <a:ext uri="{FF2B5EF4-FFF2-40B4-BE49-F238E27FC236}">
                      <a16:creationId xmlns:a16="http://schemas.microsoft.com/office/drawing/2014/main" id="{05E16E64-5B1B-8ACB-3333-76B334BDE4EC}"/>
                    </a:ext>
                  </a:extLst>
                </p:cNvPr>
                <p:cNvGrpSpPr>
                  <a:grpSpLocks/>
                </p:cNvGrpSpPr>
                <p:nvPr/>
              </p:nvGrpSpPr>
              <p:grpSpPr bwMode="auto">
                <a:xfrm>
                  <a:off x="1798" y="2976"/>
                  <a:ext cx="78" cy="96"/>
                  <a:chOff x="1872" y="1008"/>
                  <a:chExt cx="96" cy="144"/>
                </a:xfrm>
              </p:grpSpPr>
              <p:sp>
                <p:nvSpPr>
                  <p:cNvPr id="42089" name="Line 166">
                    <a:extLst>
                      <a:ext uri="{FF2B5EF4-FFF2-40B4-BE49-F238E27FC236}">
                        <a16:creationId xmlns:a16="http://schemas.microsoft.com/office/drawing/2014/main" id="{761AD233-6D6C-F354-260B-985B5B8950AF}"/>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90" name="Line 167">
                    <a:extLst>
                      <a:ext uri="{FF2B5EF4-FFF2-40B4-BE49-F238E27FC236}">
                        <a16:creationId xmlns:a16="http://schemas.microsoft.com/office/drawing/2014/main" id="{AF13C857-9A5D-43FA-B3F4-8C401D0247A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2084" name="Group 168">
                  <a:extLst>
                    <a:ext uri="{FF2B5EF4-FFF2-40B4-BE49-F238E27FC236}">
                      <a16:creationId xmlns:a16="http://schemas.microsoft.com/office/drawing/2014/main" id="{73323C31-62B9-897D-98A1-C1AAE440CAED}"/>
                    </a:ext>
                  </a:extLst>
                </p:cNvPr>
                <p:cNvGrpSpPr>
                  <a:grpSpLocks/>
                </p:cNvGrpSpPr>
                <p:nvPr/>
              </p:nvGrpSpPr>
              <p:grpSpPr bwMode="auto">
                <a:xfrm>
                  <a:off x="1876" y="2976"/>
                  <a:ext cx="79" cy="96"/>
                  <a:chOff x="1872" y="1008"/>
                  <a:chExt cx="96" cy="144"/>
                </a:xfrm>
              </p:grpSpPr>
              <p:sp>
                <p:nvSpPr>
                  <p:cNvPr id="42087" name="Line 169">
                    <a:extLst>
                      <a:ext uri="{FF2B5EF4-FFF2-40B4-BE49-F238E27FC236}">
                        <a16:creationId xmlns:a16="http://schemas.microsoft.com/office/drawing/2014/main" id="{3541327E-D6FD-92B2-2565-9BC4832CD8A4}"/>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8" name="Line 170">
                    <a:extLst>
                      <a:ext uri="{FF2B5EF4-FFF2-40B4-BE49-F238E27FC236}">
                        <a16:creationId xmlns:a16="http://schemas.microsoft.com/office/drawing/2014/main" id="{8E3B526C-FAEA-640F-9B16-7D194DB42D5F}"/>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2085" name="Line 171">
                  <a:extLst>
                    <a:ext uri="{FF2B5EF4-FFF2-40B4-BE49-F238E27FC236}">
                      <a16:creationId xmlns:a16="http://schemas.microsoft.com/office/drawing/2014/main" id="{206FAA61-7865-7542-785F-ACC07D44DBB8}"/>
                    </a:ext>
                  </a:extLst>
                </p:cNvPr>
                <p:cNvSpPr>
                  <a:spLocks noChangeShapeType="1"/>
                </p:cNvSpPr>
                <p:nvPr/>
              </p:nvSpPr>
              <p:spPr bwMode="auto">
                <a:xfrm>
                  <a:off x="2016"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86" name="Line 172">
                  <a:extLst>
                    <a:ext uri="{FF2B5EF4-FFF2-40B4-BE49-F238E27FC236}">
                      <a16:creationId xmlns:a16="http://schemas.microsoft.com/office/drawing/2014/main" id="{80C05509-CF57-F9F2-E1FE-E8C756770FEA}"/>
                    </a:ext>
                  </a:extLst>
                </p:cNvPr>
                <p:cNvSpPr>
                  <a:spLocks noChangeShapeType="1"/>
                </p:cNvSpPr>
                <p:nvPr/>
              </p:nvSpPr>
              <p:spPr bwMode="auto">
                <a:xfrm>
                  <a:off x="1008" y="3024"/>
                  <a:ext cx="336"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42029" name="Line 191">
              <a:extLst>
                <a:ext uri="{FF2B5EF4-FFF2-40B4-BE49-F238E27FC236}">
                  <a16:creationId xmlns:a16="http://schemas.microsoft.com/office/drawing/2014/main" id="{F888FBD8-CF88-448F-3150-38D2DF02F7F6}"/>
                </a:ext>
              </a:extLst>
            </p:cNvPr>
            <p:cNvSpPr>
              <a:spLocks noChangeShapeType="1"/>
            </p:cNvSpPr>
            <p:nvPr/>
          </p:nvSpPr>
          <p:spPr bwMode="auto">
            <a:xfrm flipV="1">
              <a:off x="3792" y="480"/>
              <a:ext cx="1344" cy="1872"/>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30" name="Rectangle 192">
              <a:extLst>
                <a:ext uri="{FF2B5EF4-FFF2-40B4-BE49-F238E27FC236}">
                  <a16:creationId xmlns:a16="http://schemas.microsoft.com/office/drawing/2014/main" id="{DB408A44-2129-865B-5ABA-94C558CC1F4F}"/>
                </a:ext>
              </a:extLst>
            </p:cNvPr>
            <p:cNvSpPr>
              <a:spLocks noChangeArrowheads="1"/>
            </p:cNvSpPr>
            <p:nvPr/>
          </p:nvSpPr>
          <p:spPr bwMode="auto">
            <a:xfrm rot="1592656">
              <a:off x="3348" y="3121"/>
              <a:ext cx="156" cy="143"/>
            </a:xfrm>
            <a:prstGeom prst="rect">
              <a:avLst/>
            </a:prstGeom>
            <a:solidFill>
              <a:srgbClr val="3399FF"/>
            </a:solidFill>
            <a:ln w="9525">
              <a:miter lim="800000"/>
              <a:headEnd/>
              <a:tailEnd/>
            </a:ln>
            <a:effectLst/>
            <a:scene3d>
              <a:camera prst="legacyObliqueTopRight">
                <a:rot lat="19799991" lon="19799991" rev="0"/>
              </a:camera>
              <a:lightRig rig="legacyFlat4" dir="b"/>
            </a:scene3d>
            <a:sp3d extrusionH="163500" prstMaterial="legacyMatte">
              <a:bevelT w="13500" h="13500" prst="angle"/>
              <a:bevelB w="13500" h="13500" prst="angle"/>
              <a:extrusionClr>
                <a:srgbClr val="3399FF"/>
              </a:extrusionClr>
              <a:contourClr>
                <a:srgbClr val="33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2031" name="Rectangle 193">
              <a:extLst>
                <a:ext uri="{FF2B5EF4-FFF2-40B4-BE49-F238E27FC236}">
                  <a16:creationId xmlns:a16="http://schemas.microsoft.com/office/drawing/2014/main" id="{C18F08F6-8EAC-3224-2A76-D280C64E32F5}"/>
                </a:ext>
              </a:extLst>
            </p:cNvPr>
            <p:cNvSpPr>
              <a:spLocks noChangeArrowheads="1"/>
            </p:cNvSpPr>
            <p:nvPr/>
          </p:nvSpPr>
          <p:spPr bwMode="auto">
            <a:xfrm rot="1592656">
              <a:off x="3828" y="2496"/>
              <a:ext cx="156" cy="143"/>
            </a:xfrm>
            <a:prstGeom prst="rect">
              <a:avLst/>
            </a:prstGeom>
            <a:solidFill>
              <a:srgbClr val="3399FF"/>
            </a:solidFill>
            <a:ln w="9525">
              <a:miter lim="800000"/>
              <a:headEnd/>
              <a:tailEnd/>
            </a:ln>
            <a:effectLst/>
            <a:scene3d>
              <a:camera prst="legacyObliqueTopRight">
                <a:rot lat="19799991" lon="19799991" rev="0"/>
              </a:camera>
              <a:lightRig rig="legacyFlat4" dir="b"/>
            </a:scene3d>
            <a:sp3d extrusionH="163500" prstMaterial="legacyMatte">
              <a:bevelT w="13500" h="13500" prst="angle"/>
              <a:bevelB w="13500" h="13500" prst="angle"/>
              <a:extrusionClr>
                <a:srgbClr val="3399FF"/>
              </a:extrusionClr>
              <a:contourClr>
                <a:srgbClr val="3399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2032" name="Text Box 194">
              <a:extLst>
                <a:ext uri="{FF2B5EF4-FFF2-40B4-BE49-F238E27FC236}">
                  <a16:creationId xmlns:a16="http://schemas.microsoft.com/office/drawing/2014/main" id="{47FB0BC3-3F95-C394-A0FB-F6B8F06E3935}"/>
                </a:ext>
              </a:extLst>
            </p:cNvPr>
            <p:cNvSpPr txBox="1">
              <a:spLocks noChangeArrowheads="1"/>
            </p:cNvSpPr>
            <p:nvPr/>
          </p:nvSpPr>
          <p:spPr bwMode="auto">
            <a:xfrm rot="2448905">
              <a:off x="3936" y="1025"/>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S</a:t>
              </a:r>
            </a:p>
          </p:txBody>
        </p:sp>
        <p:sp>
          <p:nvSpPr>
            <p:cNvPr id="42033" name="Line 197">
              <a:extLst>
                <a:ext uri="{FF2B5EF4-FFF2-40B4-BE49-F238E27FC236}">
                  <a16:creationId xmlns:a16="http://schemas.microsoft.com/office/drawing/2014/main" id="{14F7793F-D5FE-F5C1-7DEF-5229D4359F9C}"/>
                </a:ext>
              </a:extLst>
            </p:cNvPr>
            <p:cNvSpPr>
              <a:spLocks noChangeShapeType="1"/>
            </p:cNvSpPr>
            <p:nvPr/>
          </p:nvSpPr>
          <p:spPr bwMode="auto">
            <a:xfrm rot="1972617" flipH="1">
              <a:off x="3600" y="3320"/>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34" name="Line 198">
              <a:extLst>
                <a:ext uri="{FF2B5EF4-FFF2-40B4-BE49-F238E27FC236}">
                  <a16:creationId xmlns:a16="http://schemas.microsoft.com/office/drawing/2014/main" id="{58951414-BD50-1C68-B9CB-66FC4F64ACDA}"/>
                </a:ext>
              </a:extLst>
            </p:cNvPr>
            <p:cNvSpPr>
              <a:spLocks noChangeShapeType="1"/>
            </p:cNvSpPr>
            <p:nvPr/>
          </p:nvSpPr>
          <p:spPr bwMode="auto">
            <a:xfrm rot="12772617" flipH="1">
              <a:off x="4128" y="2784"/>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35" name="Text Box 201">
              <a:extLst>
                <a:ext uri="{FF2B5EF4-FFF2-40B4-BE49-F238E27FC236}">
                  <a16:creationId xmlns:a16="http://schemas.microsoft.com/office/drawing/2014/main" id="{2CE39732-E47A-A061-135D-F4CBE571527E}"/>
                </a:ext>
              </a:extLst>
            </p:cNvPr>
            <p:cNvSpPr txBox="1">
              <a:spLocks noChangeArrowheads="1"/>
            </p:cNvSpPr>
            <p:nvPr/>
          </p:nvSpPr>
          <p:spPr bwMode="auto">
            <a:xfrm rot="2047746">
              <a:off x="4176" y="67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R</a:t>
              </a:r>
            </a:p>
          </p:txBody>
        </p:sp>
        <p:sp>
          <p:nvSpPr>
            <p:cNvPr id="42036" name="Text Box 203">
              <a:extLst>
                <a:ext uri="{FF2B5EF4-FFF2-40B4-BE49-F238E27FC236}">
                  <a16:creationId xmlns:a16="http://schemas.microsoft.com/office/drawing/2014/main" id="{3DB8331D-0433-F1D9-E5EF-2E377BC06FFF}"/>
                </a:ext>
              </a:extLst>
            </p:cNvPr>
            <p:cNvSpPr txBox="1">
              <a:spLocks noChangeArrowheads="1"/>
            </p:cNvSpPr>
            <p:nvPr/>
          </p:nvSpPr>
          <p:spPr bwMode="auto">
            <a:xfrm>
              <a:off x="3264" y="221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R</a:t>
              </a:r>
              <a:r>
                <a:rPr lang="en-US" altLang="en-US" sz="1800" b="1" baseline="-25000">
                  <a:solidFill>
                    <a:srgbClr val="CC3300"/>
                  </a:solidFill>
                </a:rPr>
                <a:t>1</a:t>
              </a:r>
            </a:p>
          </p:txBody>
        </p:sp>
        <p:sp>
          <p:nvSpPr>
            <p:cNvPr id="42037" name="Text Box 204">
              <a:extLst>
                <a:ext uri="{FF2B5EF4-FFF2-40B4-BE49-F238E27FC236}">
                  <a16:creationId xmlns:a16="http://schemas.microsoft.com/office/drawing/2014/main" id="{39F61525-4860-94D2-A434-763FB2EAF640}"/>
                </a:ext>
              </a:extLst>
            </p:cNvPr>
            <p:cNvSpPr txBox="1">
              <a:spLocks noChangeArrowheads="1"/>
            </p:cNvSpPr>
            <p:nvPr/>
          </p:nvSpPr>
          <p:spPr bwMode="auto">
            <a:xfrm>
              <a:off x="2880" y="2792"/>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R</a:t>
              </a:r>
              <a:r>
                <a:rPr lang="en-US" altLang="en-US" sz="1800" b="1" baseline="-25000">
                  <a:solidFill>
                    <a:srgbClr val="CC3300"/>
                  </a:solidFill>
                </a:rPr>
                <a:t>2</a:t>
              </a:r>
            </a:p>
          </p:txBody>
        </p:sp>
        <p:sp>
          <p:nvSpPr>
            <p:cNvPr id="42038" name="Text Box 205">
              <a:extLst>
                <a:ext uri="{FF2B5EF4-FFF2-40B4-BE49-F238E27FC236}">
                  <a16:creationId xmlns:a16="http://schemas.microsoft.com/office/drawing/2014/main" id="{81C68C39-3B43-D51D-E94D-CAB1BA66D851}"/>
                </a:ext>
              </a:extLst>
            </p:cNvPr>
            <p:cNvSpPr txBox="1">
              <a:spLocks noChangeArrowheads="1"/>
            </p:cNvSpPr>
            <p:nvPr/>
          </p:nvSpPr>
          <p:spPr bwMode="auto">
            <a:xfrm>
              <a:off x="3984" y="245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B</a:t>
              </a:r>
              <a:r>
                <a:rPr lang="en-US" altLang="en-US" sz="1800" b="1" baseline="-25000">
                  <a:solidFill>
                    <a:srgbClr val="0000FF"/>
                  </a:solidFill>
                </a:rPr>
                <a:t>1</a:t>
              </a:r>
            </a:p>
          </p:txBody>
        </p:sp>
        <p:sp>
          <p:nvSpPr>
            <p:cNvPr id="42039" name="Text Box 206">
              <a:extLst>
                <a:ext uri="{FF2B5EF4-FFF2-40B4-BE49-F238E27FC236}">
                  <a16:creationId xmlns:a16="http://schemas.microsoft.com/office/drawing/2014/main" id="{C2685A36-FFF1-4240-CABD-7914A924E084}"/>
                </a:ext>
              </a:extLst>
            </p:cNvPr>
            <p:cNvSpPr txBox="1">
              <a:spLocks noChangeArrowheads="1"/>
            </p:cNvSpPr>
            <p:nvPr/>
          </p:nvSpPr>
          <p:spPr bwMode="auto">
            <a:xfrm>
              <a:off x="3456" y="2936"/>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B</a:t>
              </a:r>
              <a:r>
                <a:rPr lang="en-US" altLang="en-US" sz="1800" b="1" baseline="-25000">
                  <a:solidFill>
                    <a:srgbClr val="0000FF"/>
                  </a:solidFill>
                </a:rPr>
                <a:t>2</a:t>
              </a:r>
            </a:p>
          </p:txBody>
        </p:sp>
        <p:sp>
          <p:nvSpPr>
            <p:cNvPr id="42040" name="Text Box 207">
              <a:extLst>
                <a:ext uri="{FF2B5EF4-FFF2-40B4-BE49-F238E27FC236}">
                  <a16:creationId xmlns:a16="http://schemas.microsoft.com/office/drawing/2014/main" id="{28506891-C998-30F6-C585-A35008C59ECB}"/>
                </a:ext>
              </a:extLst>
            </p:cNvPr>
            <p:cNvSpPr txBox="1">
              <a:spLocks noChangeArrowheads="1"/>
            </p:cNvSpPr>
            <p:nvPr/>
          </p:nvSpPr>
          <p:spPr bwMode="auto">
            <a:xfrm>
              <a:off x="4176" y="3185"/>
              <a:ext cx="48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Load</a:t>
              </a:r>
            </a:p>
          </p:txBody>
        </p:sp>
        <p:sp>
          <p:nvSpPr>
            <p:cNvPr id="42041" name="Line 209">
              <a:extLst>
                <a:ext uri="{FF2B5EF4-FFF2-40B4-BE49-F238E27FC236}">
                  <a16:creationId xmlns:a16="http://schemas.microsoft.com/office/drawing/2014/main" id="{4E956DD0-5EF8-A968-C411-1D088CB90FCC}"/>
                </a:ext>
              </a:extLst>
            </p:cNvPr>
            <p:cNvSpPr>
              <a:spLocks noChangeShapeType="1"/>
            </p:cNvSpPr>
            <p:nvPr/>
          </p:nvSpPr>
          <p:spPr bwMode="auto">
            <a:xfrm>
              <a:off x="4080" y="1392"/>
              <a:ext cx="0" cy="432"/>
            </a:xfrm>
            <a:prstGeom prst="line">
              <a:avLst/>
            </a:prstGeom>
            <a:noFill/>
            <a:ln w="38100">
              <a:solidFill>
                <a:srgbClr val="00CC00"/>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2042" name="Group 234">
              <a:extLst>
                <a:ext uri="{FF2B5EF4-FFF2-40B4-BE49-F238E27FC236}">
                  <a16:creationId xmlns:a16="http://schemas.microsoft.com/office/drawing/2014/main" id="{72D26240-959E-FB8A-20AA-C0DF4E873897}"/>
                </a:ext>
              </a:extLst>
            </p:cNvPr>
            <p:cNvGrpSpPr>
              <a:grpSpLocks/>
            </p:cNvGrpSpPr>
            <p:nvPr/>
          </p:nvGrpSpPr>
          <p:grpSpPr bwMode="auto">
            <a:xfrm rot="4380256" flipH="1">
              <a:off x="3576" y="792"/>
              <a:ext cx="1392" cy="1632"/>
              <a:chOff x="1440" y="1632"/>
              <a:chExt cx="1392" cy="1632"/>
            </a:xfrm>
          </p:grpSpPr>
          <p:sp>
            <p:nvSpPr>
              <p:cNvPr id="42062" name="Line 235">
                <a:extLst>
                  <a:ext uri="{FF2B5EF4-FFF2-40B4-BE49-F238E27FC236}">
                    <a16:creationId xmlns:a16="http://schemas.microsoft.com/office/drawing/2014/main" id="{637C8EC7-4AF6-50AF-F124-AFE6C14AF037}"/>
                  </a:ext>
                </a:extLst>
              </p:cNvPr>
              <p:cNvSpPr>
                <a:spLocks noChangeShapeType="1"/>
              </p:cNvSpPr>
              <p:nvPr/>
            </p:nvSpPr>
            <p:spPr bwMode="auto">
              <a:xfrm flipV="1">
                <a:off x="1488" y="1632"/>
                <a:ext cx="720" cy="96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3" name="Line 236">
                <a:extLst>
                  <a:ext uri="{FF2B5EF4-FFF2-40B4-BE49-F238E27FC236}">
                    <a16:creationId xmlns:a16="http://schemas.microsoft.com/office/drawing/2014/main" id="{632B0791-85FF-E011-79FF-0A033D158631}"/>
                  </a:ext>
                </a:extLst>
              </p:cNvPr>
              <p:cNvSpPr>
                <a:spLocks noChangeShapeType="1"/>
              </p:cNvSpPr>
              <p:nvPr/>
            </p:nvSpPr>
            <p:spPr bwMode="auto">
              <a:xfrm>
                <a:off x="2208" y="1632"/>
                <a:ext cx="624" cy="43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4" name="Line 237">
                <a:extLst>
                  <a:ext uri="{FF2B5EF4-FFF2-40B4-BE49-F238E27FC236}">
                    <a16:creationId xmlns:a16="http://schemas.microsoft.com/office/drawing/2014/main" id="{C70829EC-4CFD-B4D4-7CA1-C0288887E68A}"/>
                  </a:ext>
                </a:extLst>
              </p:cNvPr>
              <p:cNvSpPr>
                <a:spLocks noChangeShapeType="1"/>
              </p:cNvSpPr>
              <p:nvPr/>
            </p:nvSpPr>
            <p:spPr bwMode="auto">
              <a:xfrm flipV="1">
                <a:off x="2112" y="2064"/>
                <a:ext cx="720" cy="96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5" name="Line 238">
                <a:extLst>
                  <a:ext uri="{FF2B5EF4-FFF2-40B4-BE49-F238E27FC236}">
                    <a16:creationId xmlns:a16="http://schemas.microsoft.com/office/drawing/2014/main" id="{79E65F57-4221-B8EE-79D2-C58687BDFB37}"/>
                  </a:ext>
                </a:extLst>
              </p:cNvPr>
              <p:cNvSpPr>
                <a:spLocks noChangeShapeType="1"/>
              </p:cNvSpPr>
              <p:nvPr/>
            </p:nvSpPr>
            <p:spPr bwMode="auto">
              <a:xfrm flipH="1" flipV="1">
                <a:off x="1536" y="2592"/>
                <a:ext cx="576" cy="43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6" name="Line 239">
                <a:extLst>
                  <a:ext uri="{FF2B5EF4-FFF2-40B4-BE49-F238E27FC236}">
                    <a16:creationId xmlns:a16="http://schemas.microsoft.com/office/drawing/2014/main" id="{1A3C6759-221F-137E-69CA-5DC936ECB69C}"/>
                  </a:ext>
                </a:extLst>
              </p:cNvPr>
              <p:cNvSpPr>
                <a:spLocks noChangeShapeType="1"/>
              </p:cNvSpPr>
              <p:nvPr/>
            </p:nvSpPr>
            <p:spPr bwMode="auto">
              <a:xfrm flipV="1">
                <a:off x="1536" y="1680"/>
                <a:ext cx="672" cy="91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7" name="Line 240">
                <a:extLst>
                  <a:ext uri="{FF2B5EF4-FFF2-40B4-BE49-F238E27FC236}">
                    <a16:creationId xmlns:a16="http://schemas.microsoft.com/office/drawing/2014/main" id="{97E940AB-6907-8179-6789-E8F644079AEA}"/>
                  </a:ext>
                </a:extLst>
              </p:cNvPr>
              <p:cNvSpPr>
                <a:spLocks noChangeShapeType="1"/>
              </p:cNvSpPr>
              <p:nvPr/>
            </p:nvSpPr>
            <p:spPr bwMode="auto">
              <a:xfrm>
                <a:off x="2208" y="1680"/>
                <a:ext cx="576" cy="38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8" name="Line 241">
                <a:extLst>
                  <a:ext uri="{FF2B5EF4-FFF2-40B4-BE49-F238E27FC236}">
                    <a16:creationId xmlns:a16="http://schemas.microsoft.com/office/drawing/2014/main" id="{50728CE7-495C-B918-4F08-53572630A3B9}"/>
                  </a:ext>
                </a:extLst>
              </p:cNvPr>
              <p:cNvSpPr>
                <a:spLocks noChangeShapeType="1"/>
              </p:cNvSpPr>
              <p:nvPr/>
            </p:nvSpPr>
            <p:spPr bwMode="auto">
              <a:xfrm flipH="1">
                <a:off x="2112" y="2064"/>
                <a:ext cx="672" cy="91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9" name="Line 242">
                <a:extLst>
                  <a:ext uri="{FF2B5EF4-FFF2-40B4-BE49-F238E27FC236}">
                    <a16:creationId xmlns:a16="http://schemas.microsoft.com/office/drawing/2014/main" id="{7B320848-2E72-F268-3EF4-631791D62A23}"/>
                  </a:ext>
                </a:extLst>
              </p:cNvPr>
              <p:cNvSpPr>
                <a:spLocks noChangeShapeType="1"/>
              </p:cNvSpPr>
              <p:nvPr/>
            </p:nvSpPr>
            <p:spPr bwMode="auto">
              <a:xfrm>
                <a:off x="1488" y="2592"/>
                <a:ext cx="240" cy="19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0" name="Line 243">
                <a:extLst>
                  <a:ext uri="{FF2B5EF4-FFF2-40B4-BE49-F238E27FC236}">
                    <a16:creationId xmlns:a16="http://schemas.microsoft.com/office/drawing/2014/main" id="{5431931A-17ED-127B-2DFB-AED05BE78BE3}"/>
                  </a:ext>
                </a:extLst>
              </p:cNvPr>
              <p:cNvSpPr>
                <a:spLocks noChangeShapeType="1"/>
              </p:cNvSpPr>
              <p:nvPr/>
            </p:nvSpPr>
            <p:spPr bwMode="auto">
              <a:xfrm flipH="1">
                <a:off x="1440" y="2784"/>
                <a:ext cx="288" cy="38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1" name="Line 244">
                <a:extLst>
                  <a:ext uri="{FF2B5EF4-FFF2-40B4-BE49-F238E27FC236}">
                    <a16:creationId xmlns:a16="http://schemas.microsoft.com/office/drawing/2014/main" id="{9034241D-4A21-9346-7DC5-253F1D2AC15C}"/>
                  </a:ext>
                </a:extLst>
              </p:cNvPr>
              <p:cNvSpPr>
                <a:spLocks noChangeShapeType="1"/>
              </p:cNvSpPr>
              <p:nvPr/>
            </p:nvSpPr>
            <p:spPr bwMode="auto">
              <a:xfrm flipV="1">
                <a:off x="1536" y="2784"/>
                <a:ext cx="336" cy="48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72" name="Line 245">
                <a:extLst>
                  <a:ext uri="{FF2B5EF4-FFF2-40B4-BE49-F238E27FC236}">
                    <a16:creationId xmlns:a16="http://schemas.microsoft.com/office/drawing/2014/main" id="{28483136-29F4-A77C-858E-3680D3A09CAC}"/>
                  </a:ext>
                </a:extLst>
              </p:cNvPr>
              <p:cNvSpPr>
                <a:spLocks noChangeShapeType="1"/>
              </p:cNvSpPr>
              <p:nvPr/>
            </p:nvSpPr>
            <p:spPr bwMode="auto">
              <a:xfrm>
                <a:off x="1872" y="2784"/>
                <a:ext cx="240" cy="19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2043" name="Oval 186">
              <a:extLst>
                <a:ext uri="{FF2B5EF4-FFF2-40B4-BE49-F238E27FC236}">
                  <a16:creationId xmlns:a16="http://schemas.microsoft.com/office/drawing/2014/main" id="{CB45FE69-B5E8-795D-4904-3035E82F2268}"/>
                </a:ext>
              </a:extLst>
            </p:cNvPr>
            <p:cNvSpPr>
              <a:spLocks noChangeArrowheads="1"/>
            </p:cNvSpPr>
            <p:nvPr/>
          </p:nvSpPr>
          <p:spPr bwMode="auto">
            <a:xfrm rot="1994083">
              <a:off x="3504" y="2304"/>
              <a:ext cx="288" cy="474"/>
            </a:xfrm>
            <a:prstGeom prst="ellipse">
              <a:avLst/>
            </a:prstGeom>
            <a:noFill/>
            <a:ln w="9525">
              <a:solidFill>
                <a:srgbClr val="00FFFF"/>
              </a:solidFill>
              <a:round/>
              <a:headEnd/>
              <a:tailEnd/>
            </a:ln>
            <a:effectLst/>
            <a:scene3d>
              <a:camera prst="legacyObliqueTopRight">
                <a:rot lat="2400000" lon="1200000" rev="0"/>
              </a:camera>
              <a:lightRig rig="legacyFlat3" dir="b"/>
            </a:scene3d>
            <a:sp3d extrusionH="2270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2044" name="Line 246">
              <a:extLst>
                <a:ext uri="{FF2B5EF4-FFF2-40B4-BE49-F238E27FC236}">
                  <a16:creationId xmlns:a16="http://schemas.microsoft.com/office/drawing/2014/main" id="{EDF8F41D-6EFC-6EDD-34B4-72D75275F9F7}"/>
                </a:ext>
              </a:extLst>
            </p:cNvPr>
            <p:cNvSpPr>
              <a:spLocks noChangeShapeType="1"/>
            </p:cNvSpPr>
            <p:nvPr/>
          </p:nvSpPr>
          <p:spPr bwMode="auto">
            <a:xfrm rot="4195432">
              <a:off x="3264" y="2430"/>
              <a:ext cx="384" cy="576"/>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45" name="Oval 188">
              <a:extLst>
                <a:ext uri="{FF2B5EF4-FFF2-40B4-BE49-F238E27FC236}">
                  <a16:creationId xmlns:a16="http://schemas.microsoft.com/office/drawing/2014/main" id="{D068E4D3-A16E-563E-DA52-B8E44B3D46A1}"/>
                </a:ext>
              </a:extLst>
            </p:cNvPr>
            <p:cNvSpPr>
              <a:spLocks noChangeArrowheads="1"/>
            </p:cNvSpPr>
            <p:nvPr/>
          </p:nvSpPr>
          <p:spPr bwMode="auto">
            <a:xfrm rot="1958927">
              <a:off x="3024" y="2880"/>
              <a:ext cx="288" cy="528"/>
            </a:xfrm>
            <a:prstGeom prst="ellipse">
              <a:avLst/>
            </a:prstGeom>
            <a:noFill/>
            <a:ln w="9525">
              <a:solidFill>
                <a:srgbClr val="00FFFF"/>
              </a:solidFill>
              <a:round/>
              <a:headEnd/>
              <a:tailEnd/>
            </a:ln>
            <a:effectLst/>
            <a:scene3d>
              <a:camera prst="legacyObliqueTopRight">
                <a:rot lat="2400000" lon="1500000" rev="0"/>
              </a:camera>
              <a:lightRig rig="legacyFlat3" dir="b"/>
            </a:scene3d>
            <a:sp3d extrusionH="2270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2046" name="Line 189">
              <a:extLst>
                <a:ext uri="{FF2B5EF4-FFF2-40B4-BE49-F238E27FC236}">
                  <a16:creationId xmlns:a16="http://schemas.microsoft.com/office/drawing/2014/main" id="{ED2309C3-F53F-6309-1330-D13EBED8FD1E}"/>
                </a:ext>
              </a:extLst>
            </p:cNvPr>
            <p:cNvSpPr>
              <a:spLocks noChangeShapeType="1"/>
            </p:cNvSpPr>
            <p:nvPr/>
          </p:nvSpPr>
          <p:spPr bwMode="auto">
            <a:xfrm flipV="1">
              <a:off x="2928" y="3120"/>
              <a:ext cx="336" cy="48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47" name="Line 190">
              <a:extLst>
                <a:ext uri="{FF2B5EF4-FFF2-40B4-BE49-F238E27FC236}">
                  <a16:creationId xmlns:a16="http://schemas.microsoft.com/office/drawing/2014/main" id="{2B9F3666-435B-2379-4D28-C81C6A1233C2}"/>
                </a:ext>
              </a:extLst>
            </p:cNvPr>
            <p:cNvSpPr>
              <a:spLocks noChangeShapeType="1"/>
            </p:cNvSpPr>
            <p:nvPr/>
          </p:nvSpPr>
          <p:spPr bwMode="auto">
            <a:xfrm rot="182714" flipV="1">
              <a:off x="3361" y="2458"/>
              <a:ext cx="337" cy="527"/>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48" name="AutoShape 195">
              <a:extLst>
                <a:ext uri="{FF2B5EF4-FFF2-40B4-BE49-F238E27FC236}">
                  <a16:creationId xmlns:a16="http://schemas.microsoft.com/office/drawing/2014/main" id="{7F1BB320-633A-EC02-1577-14C39F2F023B}"/>
                </a:ext>
              </a:extLst>
            </p:cNvPr>
            <p:cNvSpPr>
              <a:spLocks noChangeArrowheads="1"/>
            </p:cNvSpPr>
            <p:nvPr/>
          </p:nvSpPr>
          <p:spPr bwMode="auto">
            <a:xfrm rot="6583630" flipH="1">
              <a:off x="3816" y="1560"/>
              <a:ext cx="1104" cy="960"/>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30 w 21600"/>
                <a:gd name="T13" fmla="*/ 0 h 21600"/>
                <a:gd name="T14" fmla="*/ 21170 w 21600"/>
                <a:gd name="T15" fmla="*/ 13208 h 21600"/>
              </a:gdLst>
              <a:ahLst/>
              <a:cxnLst>
                <a:cxn ang="T8">
                  <a:pos x="T0" y="T1"/>
                </a:cxn>
                <a:cxn ang="T9">
                  <a:pos x="T2" y="T3"/>
                </a:cxn>
                <a:cxn ang="T10">
                  <a:pos x="T4" y="T5"/>
                </a:cxn>
                <a:cxn ang="T11">
                  <a:pos x="T6" y="T7"/>
                </a:cxn>
              </a:cxnLst>
              <a:rect l="T12" t="T13" r="T14" b="T15"/>
              <a:pathLst>
                <a:path w="21600" h="21600">
                  <a:moveTo>
                    <a:pt x="2249" y="10755"/>
                  </a:moveTo>
                  <a:cubicBezTo>
                    <a:pt x="2273" y="6050"/>
                    <a:pt x="6094" y="2248"/>
                    <a:pt x="10800" y="2249"/>
                  </a:cubicBezTo>
                  <a:cubicBezTo>
                    <a:pt x="15505" y="2249"/>
                    <a:pt x="19326" y="6050"/>
                    <a:pt x="19350" y="10755"/>
                  </a:cubicBezTo>
                  <a:lnTo>
                    <a:pt x="21599" y="10743"/>
                  </a:lnTo>
                  <a:cubicBezTo>
                    <a:pt x="21568" y="4800"/>
                    <a:pt x="16742" y="-1"/>
                    <a:pt x="10799" y="0"/>
                  </a:cubicBezTo>
                  <a:cubicBezTo>
                    <a:pt x="4857" y="0"/>
                    <a:pt x="31" y="4800"/>
                    <a:pt x="0" y="10743"/>
                  </a:cubicBezTo>
                  <a:lnTo>
                    <a:pt x="2249" y="10755"/>
                  </a:lnTo>
                  <a:close/>
                </a:path>
              </a:pathLst>
            </a:custGeom>
            <a:solidFill>
              <a:schemeClr val="folHlink"/>
            </a:solidFill>
            <a:ln w="9525">
              <a:round/>
              <a:headEnd/>
              <a:tailEnd/>
            </a:ln>
            <a:effectLst/>
            <a:scene3d>
              <a:camera prst="legacyObliqueTopRight">
                <a:rot lat="1200000" lon="600000" rev="0"/>
              </a:camera>
              <a:lightRig rig="legacyFlat4" dir="b"/>
            </a:scene3d>
            <a:sp3d extrusionH="2386000" prstMaterial="legacyMetal">
              <a:bevelT w="13500" h="13500" prst="angle"/>
              <a:bevelB w="13500" h="13500" prst="angle"/>
              <a:extrusionClr>
                <a:schemeClr val="folHlink"/>
              </a:extrusionClr>
              <a:contourClr>
                <a:schemeClr val="folHlink"/>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42049" name="Text Box 196">
              <a:extLst>
                <a:ext uri="{FF2B5EF4-FFF2-40B4-BE49-F238E27FC236}">
                  <a16:creationId xmlns:a16="http://schemas.microsoft.com/office/drawing/2014/main" id="{5BD21EE5-605F-8932-15C2-D82D63F451B3}"/>
                </a:ext>
              </a:extLst>
            </p:cNvPr>
            <p:cNvSpPr txBox="1">
              <a:spLocks noChangeArrowheads="1"/>
            </p:cNvSpPr>
            <p:nvPr/>
          </p:nvSpPr>
          <p:spPr bwMode="auto">
            <a:xfrm rot="2574285">
              <a:off x="4656" y="1440"/>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t>N</a:t>
              </a:r>
            </a:p>
          </p:txBody>
        </p:sp>
        <p:sp>
          <p:nvSpPr>
            <p:cNvPr id="42050" name="Text Box 200">
              <a:extLst>
                <a:ext uri="{FF2B5EF4-FFF2-40B4-BE49-F238E27FC236}">
                  <a16:creationId xmlns:a16="http://schemas.microsoft.com/office/drawing/2014/main" id="{CD8BD77E-0354-6E26-01F4-55D14CAEBA2F}"/>
                </a:ext>
              </a:extLst>
            </p:cNvPr>
            <p:cNvSpPr txBox="1">
              <a:spLocks noChangeArrowheads="1"/>
            </p:cNvSpPr>
            <p:nvPr/>
          </p:nvSpPr>
          <p:spPr bwMode="auto">
            <a:xfrm rot="2331281">
              <a:off x="4944" y="120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Q</a:t>
              </a:r>
            </a:p>
          </p:txBody>
        </p:sp>
        <p:sp>
          <p:nvSpPr>
            <p:cNvPr id="42051" name="Text Box 199">
              <a:extLst>
                <a:ext uri="{FF2B5EF4-FFF2-40B4-BE49-F238E27FC236}">
                  <a16:creationId xmlns:a16="http://schemas.microsoft.com/office/drawing/2014/main" id="{D422EAA7-CBF9-688A-A5BC-A476D8426495}"/>
                </a:ext>
              </a:extLst>
            </p:cNvPr>
            <p:cNvSpPr txBox="1">
              <a:spLocks noChangeArrowheads="1"/>
            </p:cNvSpPr>
            <p:nvPr/>
          </p:nvSpPr>
          <p:spPr bwMode="auto">
            <a:xfrm rot="2093958">
              <a:off x="4368" y="216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P</a:t>
              </a:r>
            </a:p>
          </p:txBody>
        </p:sp>
        <p:sp>
          <p:nvSpPr>
            <p:cNvPr id="42052" name="Line 212">
              <a:extLst>
                <a:ext uri="{FF2B5EF4-FFF2-40B4-BE49-F238E27FC236}">
                  <a16:creationId xmlns:a16="http://schemas.microsoft.com/office/drawing/2014/main" id="{E630E8D5-E942-D168-9374-D30E62CD32D7}"/>
                </a:ext>
              </a:extLst>
            </p:cNvPr>
            <p:cNvSpPr>
              <a:spLocks noChangeShapeType="1"/>
            </p:cNvSpPr>
            <p:nvPr/>
          </p:nvSpPr>
          <p:spPr bwMode="auto">
            <a:xfrm rot="-2830908">
              <a:off x="3816" y="2183"/>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3" name="Line 213">
              <a:extLst>
                <a:ext uri="{FF2B5EF4-FFF2-40B4-BE49-F238E27FC236}">
                  <a16:creationId xmlns:a16="http://schemas.microsoft.com/office/drawing/2014/main" id="{F1FD3954-6787-71E0-BF31-FF86C8C35D46}"/>
                </a:ext>
              </a:extLst>
            </p:cNvPr>
            <p:cNvSpPr>
              <a:spLocks noChangeShapeType="1"/>
            </p:cNvSpPr>
            <p:nvPr/>
          </p:nvSpPr>
          <p:spPr bwMode="auto">
            <a:xfrm rot="7969092">
              <a:off x="3865" y="2327"/>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4" name="Line 214">
              <a:extLst>
                <a:ext uri="{FF2B5EF4-FFF2-40B4-BE49-F238E27FC236}">
                  <a16:creationId xmlns:a16="http://schemas.microsoft.com/office/drawing/2014/main" id="{6B11521A-25F7-CC32-0958-84A73A9CCC52}"/>
                </a:ext>
              </a:extLst>
            </p:cNvPr>
            <p:cNvSpPr>
              <a:spLocks noChangeShapeType="1"/>
            </p:cNvSpPr>
            <p:nvPr/>
          </p:nvSpPr>
          <p:spPr bwMode="auto">
            <a:xfrm rot="7969092">
              <a:off x="4393" y="2087"/>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5" name="Line 215">
              <a:extLst>
                <a:ext uri="{FF2B5EF4-FFF2-40B4-BE49-F238E27FC236}">
                  <a16:creationId xmlns:a16="http://schemas.microsoft.com/office/drawing/2014/main" id="{E92D761F-93A7-BE20-54BC-54F7F2C891C4}"/>
                </a:ext>
              </a:extLst>
            </p:cNvPr>
            <p:cNvSpPr>
              <a:spLocks noChangeShapeType="1"/>
            </p:cNvSpPr>
            <p:nvPr/>
          </p:nvSpPr>
          <p:spPr bwMode="auto">
            <a:xfrm rot="7969092">
              <a:off x="4537" y="1943"/>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6" name="Text Box 202">
              <a:extLst>
                <a:ext uri="{FF2B5EF4-FFF2-40B4-BE49-F238E27FC236}">
                  <a16:creationId xmlns:a16="http://schemas.microsoft.com/office/drawing/2014/main" id="{F890360C-F685-D154-4005-AFA9EC91974A}"/>
                </a:ext>
              </a:extLst>
            </p:cNvPr>
            <p:cNvSpPr txBox="1">
              <a:spLocks noChangeArrowheads="1"/>
            </p:cNvSpPr>
            <p:nvPr/>
          </p:nvSpPr>
          <p:spPr bwMode="auto">
            <a:xfrm rot="2025786">
              <a:off x="3552" y="1584"/>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FF00"/>
                  </a:solidFill>
                </a:rPr>
                <a:t>S</a:t>
              </a:r>
            </a:p>
          </p:txBody>
        </p:sp>
        <p:sp>
          <p:nvSpPr>
            <p:cNvPr id="42057" name="Line 210">
              <a:extLst>
                <a:ext uri="{FF2B5EF4-FFF2-40B4-BE49-F238E27FC236}">
                  <a16:creationId xmlns:a16="http://schemas.microsoft.com/office/drawing/2014/main" id="{AD891F1A-49C4-9D08-46AF-8B5A67AEBEA9}"/>
                </a:ext>
              </a:extLst>
            </p:cNvPr>
            <p:cNvSpPr>
              <a:spLocks noChangeShapeType="1"/>
            </p:cNvSpPr>
            <p:nvPr/>
          </p:nvSpPr>
          <p:spPr bwMode="auto">
            <a:xfrm rot="-2830908">
              <a:off x="3960" y="1511"/>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8" name="Line 211">
              <a:extLst>
                <a:ext uri="{FF2B5EF4-FFF2-40B4-BE49-F238E27FC236}">
                  <a16:creationId xmlns:a16="http://schemas.microsoft.com/office/drawing/2014/main" id="{12782B07-33F5-B6F4-0565-29DDFB196594}"/>
                </a:ext>
              </a:extLst>
            </p:cNvPr>
            <p:cNvSpPr>
              <a:spLocks noChangeShapeType="1"/>
            </p:cNvSpPr>
            <p:nvPr/>
          </p:nvSpPr>
          <p:spPr bwMode="auto">
            <a:xfrm rot="-2830908">
              <a:off x="3816" y="1655"/>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59" name="Line 216">
              <a:extLst>
                <a:ext uri="{FF2B5EF4-FFF2-40B4-BE49-F238E27FC236}">
                  <a16:creationId xmlns:a16="http://schemas.microsoft.com/office/drawing/2014/main" id="{51CA5476-AEB6-07F6-3A4B-53665740460D}"/>
                </a:ext>
              </a:extLst>
            </p:cNvPr>
            <p:cNvSpPr>
              <a:spLocks noChangeShapeType="1"/>
            </p:cNvSpPr>
            <p:nvPr/>
          </p:nvSpPr>
          <p:spPr bwMode="auto">
            <a:xfrm rot="2569092">
              <a:off x="4704" y="1103"/>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0" name="Line 217">
              <a:extLst>
                <a:ext uri="{FF2B5EF4-FFF2-40B4-BE49-F238E27FC236}">
                  <a16:creationId xmlns:a16="http://schemas.microsoft.com/office/drawing/2014/main" id="{79723D13-BFA3-7036-A47C-D645D19C652A}"/>
                </a:ext>
              </a:extLst>
            </p:cNvPr>
            <p:cNvSpPr>
              <a:spLocks noChangeShapeType="1"/>
            </p:cNvSpPr>
            <p:nvPr/>
          </p:nvSpPr>
          <p:spPr bwMode="auto">
            <a:xfrm rot="2569092">
              <a:off x="4656" y="1007"/>
              <a:ext cx="48" cy="1"/>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2061" name="Line 208">
              <a:extLst>
                <a:ext uri="{FF2B5EF4-FFF2-40B4-BE49-F238E27FC236}">
                  <a16:creationId xmlns:a16="http://schemas.microsoft.com/office/drawing/2014/main" id="{6E04AA76-18D5-70F6-7C48-683A38FBDC00}"/>
                </a:ext>
              </a:extLst>
            </p:cNvPr>
            <p:cNvSpPr>
              <a:spLocks noChangeShapeType="1"/>
            </p:cNvSpPr>
            <p:nvPr/>
          </p:nvSpPr>
          <p:spPr bwMode="auto">
            <a:xfrm flipV="1">
              <a:off x="4512" y="1488"/>
              <a:ext cx="0" cy="432"/>
            </a:xfrm>
            <a:prstGeom prst="line">
              <a:avLst/>
            </a:prstGeom>
            <a:noFill/>
            <a:ln w="38100">
              <a:solidFill>
                <a:srgbClr val="0066FF"/>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9406" name="Line 254">
            <a:extLst>
              <a:ext uri="{FF2B5EF4-FFF2-40B4-BE49-F238E27FC236}">
                <a16:creationId xmlns:a16="http://schemas.microsoft.com/office/drawing/2014/main" id="{C6FD6D8D-69FE-4D8A-B135-9ECCB120E875}"/>
              </a:ext>
            </a:extLst>
          </p:cNvPr>
          <p:cNvSpPr>
            <a:spLocks noChangeShapeType="1"/>
          </p:cNvSpPr>
          <p:nvPr/>
        </p:nvSpPr>
        <p:spPr bwMode="auto">
          <a:xfrm rot="17690429" flipH="1">
            <a:off x="1639094" y="4456906"/>
            <a:ext cx="76200" cy="1588"/>
          </a:xfrm>
          <a:prstGeom prst="line">
            <a:avLst/>
          </a:prstGeom>
          <a:noFill/>
          <a:ln w="28575">
            <a:solidFill>
              <a:srgbClr val="0000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408" name="Line 256">
            <a:extLst>
              <a:ext uri="{FF2B5EF4-FFF2-40B4-BE49-F238E27FC236}">
                <a16:creationId xmlns:a16="http://schemas.microsoft.com/office/drawing/2014/main" id="{53A502A5-D5C6-3F86-73B0-132CE366232E}"/>
              </a:ext>
            </a:extLst>
          </p:cNvPr>
          <p:cNvSpPr>
            <a:spLocks noChangeShapeType="1"/>
          </p:cNvSpPr>
          <p:nvPr/>
        </p:nvSpPr>
        <p:spPr bwMode="auto">
          <a:xfrm rot="21401362" flipH="1">
            <a:off x="1219200" y="3962400"/>
            <a:ext cx="685800" cy="9144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9217" name="Oval 65">
            <a:extLst>
              <a:ext uri="{FF2B5EF4-FFF2-40B4-BE49-F238E27FC236}">
                <a16:creationId xmlns:a16="http://schemas.microsoft.com/office/drawing/2014/main" id="{D0C07547-24AE-FDC4-8BC6-5C90E447C371}"/>
              </a:ext>
            </a:extLst>
          </p:cNvPr>
          <p:cNvSpPr>
            <a:spLocks noChangeArrowheads="1"/>
          </p:cNvSpPr>
          <p:nvPr/>
        </p:nvSpPr>
        <p:spPr bwMode="auto">
          <a:xfrm rot="1958927">
            <a:off x="914400" y="4495800"/>
            <a:ext cx="457200" cy="838200"/>
          </a:xfrm>
          <a:prstGeom prst="ellipse">
            <a:avLst/>
          </a:prstGeom>
          <a:noFill/>
          <a:ln w="9525">
            <a:solidFill>
              <a:srgbClr val="00FFFF"/>
            </a:solidFill>
            <a:round/>
            <a:headEnd/>
            <a:tailEnd/>
          </a:ln>
          <a:effectLst/>
          <a:scene3d>
            <a:camera prst="legacyObliqueTopRight">
              <a:rot lat="2400000" lon="1500000" rev="0"/>
            </a:camera>
            <a:lightRig rig="legacyFlat3" dir="b"/>
          </a:scene3d>
          <a:sp3d extrusionH="227000" prstMaterial="legacyMatte">
            <a:bevelT w="13500" h="13500" prst="angle"/>
            <a:bevelB w="13500" h="13500" prst="angle"/>
            <a:extrusionClr>
              <a:srgbClr val="00FFFF"/>
            </a:extrusionClr>
            <a:contourClr>
              <a:srgbClr val="00FFFF"/>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9219" name="Line 67">
            <a:extLst>
              <a:ext uri="{FF2B5EF4-FFF2-40B4-BE49-F238E27FC236}">
                <a16:creationId xmlns:a16="http://schemas.microsoft.com/office/drawing/2014/main" id="{BDE184E6-D47C-1A01-A8FC-FB70CFA989A1}"/>
              </a:ext>
            </a:extLst>
          </p:cNvPr>
          <p:cNvSpPr>
            <a:spLocks noChangeShapeType="1"/>
          </p:cNvSpPr>
          <p:nvPr/>
        </p:nvSpPr>
        <p:spPr bwMode="auto">
          <a:xfrm flipV="1">
            <a:off x="685800" y="4876800"/>
            <a:ext cx="533400" cy="7620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slide(fromTop)">
                                      <p:cBhvr>
                                        <p:cTn id="7" dur="500"/>
                                        <p:tgtEl>
                                          <p:spTgt spid="491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49403"/>
                                        </p:tgtEl>
                                        <p:attrNameLst>
                                          <p:attrName>style.visibility</p:attrName>
                                        </p:attrNameLst>
                                      </p:cBhvr>
                                      <p:to>
                                        <p:strVal val="visible"/>
                                      </p:to>
                                    </p:set>
                                    <p:animEffect transition="in" filter="wipe(down)">
                                      <p:cBhvr>
                                        <p:cTn id="12" dur="500"/>
                                        <p:tgtEl>
                                          <p:spTgt spid="494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49404"/>
                                        </p:tgtEl>
                                        <p:attrNameLst>
                                          <p:attrName>style.visibility</p:attrName>
                                        </p:attrNameLst>
                                      </p:cBhvr>
                                      <p:to>
                                        <p:strVal val="visible"/>
                                      </p:to>
                                    </p:set>
                                    <p:animEffect transition="in" filter="wipe(down)">
                                      <p:cBhvr>
                                        <p:cTn id="17" dur="500"/>
                                        <p:tgtEl>
                                          <p:spTgt spid="4940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49213"/>
                                        </p:tgtEl>
                                        <p:attrNameLst>
                                          <p:attrName>style.visibility</p:attrName>
                                        </p:attrNameLst>
                                      </p:cBhvr>
                                      <p:to>
                                        <p:strVal val="visible"/>
                                      </p:to>
                                    </p:set>
                                    <p:animEffect transition="in" filter="slide(fromBottom)">
                                      <p:cBhvr>
                                        <p:cTn id="22" dur="500"/>
                                        <p:tgtEl>
                                          <p:spTgt spid="49213"/>
                                        </p:tgtEl>
                                      </p:cBhvr>
                                    </p:animEffect>
                                  </p:childTnLst>
                                </p:cTn>
                              </p:par>
                              <p:par>
                                <p:cTn id="23" presetID="12" presetClass="entr" presetSubtype="4" fill="hold" nodeType="withEffect">
                                  <p:stCondLst>
                                    <p:cond delay="0"/>
                                  </p:stCondLst>
                                  <p:childTnLst>
                                    <p:set>
                                      <p:cBhvr>
                                        <p:cTn id="24" dur="1" fill="hold">
                                          <p:stCondLst>
                                            <p:cond delay="0"/>
                                          </p:stCondLst>
                                        </p:cTn>
                                        <p:tgtEl>
                                          <p:spTgt spid="49216"/>
                                        </p:tgtEl>
                                        <p:attrNameLst>
                                          <p:attrName>style.visibility</p:attrName>
                                        </p:attrNameLst>
                                      </p:cBhvr>
                                      <p:to>
                                        <p:strVal val="visible"/>
                                      </p:to>
                                    </p:set>
                                    <p:animEffect transition="in" filter="slide(fromBottom)">
                                      <p:cBhvr>
                                        <p:cTn id="25" dur="500"/>
                                        <p:tgtEl>
                                          <p:spTgt spid="49216"/>
                                        </p:tgtEl>
                                      </p:cBhvr>
                                    </p:animEffect>
                                  </p:childTnLst>
                                </p:cTn>
                              </p:par>
                            </p:childTnLst>
                          </p:cTn>
                        </p:par>
                        <p:par>
                          <p:cTn id="26" fill="hold" nodeType="afterGroup">
                            <p:stCondLst>
                              <p:cond delay="500"/>
                            </p:stCondLst>
                            <p:childTnLst>
                              <p:par>
                                <p:cTn id="27" presetID="9" presetClass="entr" presetSubtype="0" fill="hold" nodeType="afterEffect">
                                  <p:stCondLst>
                                    <p:cond delay="0"/>
                                  </p:stCondLst>
                                  <p:childTnLst>
                                    <p:set>
                                      <p:cBhvr>
                                        <p:cTn id="28" dur="1" fill="hold">
                                          <p:stCondLst>
                                            <p:cond delay="0"/>
                                          </p:stCondLst>
                                        </p:cTn>
                                        <p:tgtEl>
                                          <p:spTgt spid="49281"/>
                                        </p:tgtEl>
                                        <p:attrNameLst>
                                          <p:attrName>style.visibility</p:attrName>
                                        </p:attrNameLst>
                                      </p:cBhvr>
                                      <p:to>
                                        <p:strVal val="visible"/>
                                      </p:to>
                                    </p:set>
                                    <p:animEffect transition="in" filter="dissolve">
                                      <p:cBhvr>
                                        <p:cTn id="29" dur="500"/>
                                        <p:tgtEl>
                                          <p:spTgt spid="49281"/>
                                        </p:tgtEl>
                                      </p:cBhvr>
                                    </p:animEffect>
                                  </p:childTnLst>
                                </p:cTn>
                              </p:par>
                            </p:childTnLst>
                          </p:cTn>
                        </p:par>
                        <p:par>
                          <p:cTn id="30" fill="hold" nodeType="afterGroup">
                            <p:stCondLst>
                              <p:cond delay="1000"/>
                            </p:stCondLst>
                            <p:childTnLst>
                              <p:par>
                                <p:cTn id="31" presetID="9" presetClass="entr" presetSubtype="0" fill="hold" nodeType="afterEffect">
                                  <p:stCondLst>
                                    <p:cond delay="0"/>
                                  </p:stCondLst>
                                  <p:childTnLst>
                                    <p:set>
                                      <p:cBhvr>
                                        <p:cTn id="32" dur="1" fill="hold">
                                          <p:stCondLst>
                                            <p:cond delay="0"/>
                                          </p:stCondLst>
                                        </p:cTn>
                                        <p:tgtEl>
                                          <p:spTgt spid="49282"/>
                                        </p:tgtEl>
                                        <p:attrNameLst>
                                          <p:attrName>style.visibility</p:attrName>
                                        </p:attrNameLst>
                                      </p:cBhvr>
                                      <p:to>
                                        <p:strVal val="visible"/>
                                      </p:to>
                                    </p:set>
                                    <p:animEffect transition="in" filter="dissolve">
                                      <p:cBhvr>
                                        <p:cTn id="33" dur="500"/>
                                        <p:tgtEl>
                                          <p:spTgt spid="49282"/>
                                        </p:tgtEl>
                                      </p:cBhvr>
                                    </p:animEffect>
                                  </p:childTnLst>
                                </p:cTn>
                              </p:par>
                            </p:childTnLst>
                          </p:cTn>
                        </p:par>
                        <p:par>
                          <p:cTn id="34" fill="hold" nodeType="afterGroup">
                            <p:stCondLst>
                              <p:cond delay="1500"/>
                            </p:stCondLst>
                            <p:childTnLst>
                              <p:par>
                                <p:cTn id="35" presetID="9" presetClass="entr" presetSubtype="0" fill="hold" nodeType="afterEffect">
                                  <p:stCondLst>
                                    <p:cond delay="0"/>
                                  </p:stCondLst>
                                  <p:childTnLst>
                                    <p:set>
                                      <p:cBhvr>
                                        <p:cTn id="36" dur="1" fill="hold">
                                          <p:stCondLst>
                                            <p:cond delay="0"/>
                                          </p:stCondLst>
                                        </p:cTn>
                                        <p:tgtEl>
                                          <p:spTgt spid="49283"/>
                                        </p:tgtEl>
                                        <p:attrNameLst>
                                          <p:attrName>style.visibility</p:attrName>
                                        </p:attrNameLst>
                                      </p:cBhvr>
                                      <p:to>
                                        <p:strVal val="visible"/>
                                      </p:to>
                                    </p:set>
                                    <p:animEffect transition="in" filter="dissolve">
                                      <p:cBhvr>
                                        <p:cTn id="37" dur="500"/>
                                        <p:tgtEl>
                                          <p:spTgt spid="49283"/>
                                        </p:tgtEl>
                                      </p:cBhvr>
                                    </p:animEffect>
                                  </p:childTnLst>
                                </p:cTn>
                              </p:par>
                            </p:childTnLst>
                          </p:cTn>
                        </p:par>
                        <p:par>
                          <p:cTn id="38" fill="hold" nodeType="afterGroup">
                            <p:stCondLst>
                              <p:cond delay="2000"/>
                            </p:stCondLst>
                            <p:childTnLst>
                              <p:par>
                                <p:cTn id="39" presetID="9" presetClass="entr" presetSubtype="0" fill="hold" nodeType="afterEffect">
                                  <p:stCondLst>
                                    <p:cond delay="0"/>
                                  </p:stCondLst>
                                  <p:childTnLst>
                                    <p:set>
                                      <p:cBhvr>
                                        <p:cTn id="40" dur="1" fill="hold">
                                          <p:stCondLst>
                                            <p:cond delay="0"/>
                                          </p:stCondLst>
                                        </p:cTn>
                                        <p:tgtEl>
                                          <p:spTgt spid="49284"/>
                                        </p:tgtEl>
                                        <p:attrNameLst>
                                          <p:attrName>style.visibility</p:attrName>
                                        </p:attrNameLst>
                                      </p:cBhvr>
                                      <p:to>
                                        <p:strVal val="visible"/>
                                      </p:to>
                                    </p:set>
                                    <p:animEffect transition="in" filter="dissolve">
                                      <p:cBhvr>
                                        <p:cTn id="41" dur="500"/>
                                        <p:tgtEl>
                                          <p:spTgt spid="49284"/>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1" fill="hold" nodeType="clickEffect">
                                  <p:stCondLst>
                                    <p:cond delay="0"/>
                                  </p:stCondLst>
                                  <p:childTnLst>
                                    <p:set>
                                      <p:cBhvr>
                                        <p:cTn id="45" dur="1" fill="hold">
                                          <p:stCondLst>
                                            <p:cond delay="0"/>
                                          </p:stCondLst>
                                        </p:cTn>
                                        <p:tgtEl>
                                          <p:spTgt spid="49215"/>
                                        </p:tgtEl>
                                        <p:attrNameLst>
                                          <p:attrName>style.visibility</p:attrName>
                                        </p:attrNameLst>
                                      </p:cBhvr>
                                      <p:to>
                                        <p:strVal val="visible"/>
                                      </p:to>
                                    </p:set>
                                    <p:animEffect transition="in" filter="wipe(up)">
                                      <p:cBhvr>
                                        <p:cTn id="46" dur="500"/>
                                        <p:tgtEl>
                                          <p:spTgt spid="49215"/>
                                        </p:tgtEl>
                                      </p:cBhvr>
                                    </p:animEffect>
                                  </p:childTnLst>
                                </p:cTn>
                              </p:par>
                            </p:childTnLst>
                          </p:cTn>
                        </p:par>
                        <p:par>
                          <p:cTn id="47" fill="hold" nodeType="afterGroup">
                            <p:stCondLst>
                              <p:cond delay="500"/>
                            </p:stCondLst>
                            <p:childTnLst>
                              <p:par>
                                <p:cTn id="48" presetID="9" presetClass="entr" presetSubtype="0" fill="hold" nodeType="afterEffect">
                                  <p:stCondLst>
                                    <p:cond delay="0"/>
                                  </p:stCondLst>
                                  <p:childTnLst>
                                    <p:set>
                                      <p:cBhvr>
                                        <p:cTn id="49" dur="1" fill="hold">
                                          <p:stCondLst>
                                            <p:cond delay="0"/>
                                          </p:stCondLst>
                                        </p:cTn>
                                        <p:tgtEl>
                                          <p:spTgt spid="49285"/>
                                        </p:tgtEl>
                                        <p:attrNameLst>
                                          <p:attrName>style.visibility</p:attrName>
                                        </p:attrNameLst>
                                      </p:cBhvr>
                                      <p:to>
                                        <p:strVal val="visible"/>
                                      </p:to>
                                    </p:set>
                                    <p:animEffect transition="in" filter="dissolve">
                                      <p:cBhvr>
                                        <p:cTn id="50" dur="500"/>
                                        <p:tgtEl>
                                          <p:spTgt spid="49285"/>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p:cTn id="54" dur="1" fill="hold">
                                          <p:stCondLst>
                                            <p:cond delay="0"/>
                                          </p:stCondLst>
                                        </p:cTn>
                                        <p:tgtEl>
                                          <p:spTgt spid="49232"/>
                                        </p:tgtEl>
                                        <p:attrNameLst>
                                          <p:attrName>style.visibility</p:attrName>
                                        </p:attrNameLst>
                                      </p:cBhvr>
                                      <p:to>
                                        <p:strVal val="visible"/>
                                      </p:to>
                                    </p:set>
                                    <p:animEffect transition="in" filter="wipe(left)">
                                      <p:cBhvr>
                                        <p:cTn id="55" dur="500"/>
                                        <p:tgtEl>
                                          <p:spTgt spid="49232"/>
                                        </p:tgtEl>
                                      </p:cBhvr>
                                    </p:animEffect>
                                  </p:childTnLst>
                                </p:cTn>
                              </p:par>
                            </p:childTnLst>
                          </p:cTn>
                        </p:par>
                        <p:par>
                          <p:cTn id="56" fill="hold" nodeType="afterGroup">
                            <p:stCondLst>
                              <p:cond delay="500"/>
                            </p:stCondLst>
                            <p:childTnLst>
                              <p:par>
                                <p:cTn id="57" presetID="9" presetClass="entr" presetSubtype="0" fill="hold" nodeType="afterEffect">
                                  <p:stCondLst>
                                    <p:cond delay="0"/>
                                  </p:stCondLst>
                                  <p:childTnLst>
                                    <p:set>
                                      <p:cBhvr>
                                        <p:cTn id="58" dur="1" fill="hold">
                                          <p:stCondLst>
                                            <p:cond delay="0"/>
                                          </p:stCondLst>
                                        </p:cTn>
                                        <p:tgtEl>
                                          <p:spTgt spid="49287"/>
                                        </p:tgtEl>
                                        <p:attrNameLst>
                                          <p:attrName>style.visibility</p:attrName>
                                        </p:attrNameLst>
                                      </p:cBhvr>
                                      <p:to>
                                        <p:strVal val="visible"/>
                                      </p:to>
                                    </p:set>
                                    <p:animEffect transition="in" filter="dissolve">
                                      <p:cBhvr>
                                        <p:cTn id="59" dur="500"/>
                                        <p:tgtEl>
                                          <p:spTgt spid="49287"/>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1" fill="hold" nodeType="clickEffect">
                                  <p:stCondLst>
                                    <p:cond delay="0"/>
                                  </p:stCondLst>
                                  <p:childTnLst>
                                    <p:set>
                                      <p:cBhvr>
                                        <p:cTn id="63" dur="1" fill="hold">
                                          <p:stCondLst>
                                            <p:cond delay="0"/>
                                          </p:stCondLst>
                                        </p:cTn>
                                        <p:tgtEl>
                                          <p:spTgt spid="49217"/>
                                        </p:tgtEl>
                                        <p:attrNameLst>
                                          <p:attrName>style.visibility</p:attrName>
                                        </p:attrNameLst>
                                      </p:cBhvr>
                                      <p:to>
                                        <p:strVal val="visible"/>
                                      </p:to>
                                    </p:set>
                                    <p:animEffect transition="in" filter="wipe(up)">
                                      <p:cBhvr>
                                        <p:cTn id="64" dur="500"/>
                                        <p:tgtEl>
                                          <p:spTgt spid="49217"/>
                                        </p:tgtEl>
                                      </p:cBhvr>
                                    </p:animEffect>
                                  </p:childTnLst>
                                </p:cTn>
                              </p:par>
                            </p:childTnLst>
                          </p:cTn>
                        </p:par>
                        <p:par>
                          <p:cTn id="65" fill="hold" nodeType="afterGroup">
                            <p:stCondLst>
                              <p:cond delay="500"/>
                            </p:stCondLst>
                            <p:childTnLst>
                              <p:par>
                                <p:cTn id="66" presetID="9" presetClass="entr" presetSubtype="0" fill="hold" nodeType="afterEffect">
                                  <p:stCondLst>
                                    <p:cond delay="0"/>
                                  </p:stCondLst>
                                  <p:childTnLst>
                                    <p:set>
                                      <p:cBhvr>
                                        <p:cTn id="67" dur="1" fill="hold">
                                          <p:stCondLst>
                                            <p:cond delay="0"/>
                                          </p:stCondLst>
                                        </p:cTn>
                                        <p:tgtEl>
                                          <p:spTgt spid="49286"/>
                                        </p:tgtEl>
                                        <p:attrNameLst>
                                          <p:attrName>style.visibility</p:attrName>
                                        </p:attrNameLst>
                                      </p:cBhvr>
                                      <p:to>
                                        <p:strVal val="visible"/>
                                      </p:to>
                                    </p:set>
                                    <p:animEffect transition="in" filter="dissolve">
                                      <p:cBhvr>
                                        <p:cTn id="68" dur="500"/>
                                        <p:tgtEl>
                                          <p:spTgt spid="49286"/>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22" presetClass="entr" presetSubtype="8" fill="hold" nodeType="clickEffect">
                                  <p:stCondLst>
                                    <p:cond delay="0"/>
                                  </p:stCondLst>
                                  <p:childTnLst>
                                    <p:set>
                                      <p:cBhvr>
                                        <p:cTn id="72" dur="1" fill="hold">
                                          <p:stCondLst>
                                            <p:cond delay="0"/>
                                          </p:stCondLst>
                                        </p:cTn>
                                        <p:tgtEl>
                                          <p:spTgt spid="49231"/>
                                        </p:tgtEl>
                                        <p:attrNameLst>
                                          <p:attrName>style.visibility</p:attrName>
                                        </p:attrNameLst>
                                      </p:cBhvr>
                                      <p:to>
                                        <p:strVal val="visible"/>
                                      </p:to>
                                    </p:set>
                                    <p:animEffect transition="in" filter="wipe(left)">
                                      <p:cBhvr>
                                        <p:cTn id="73" dur="500"/>
                                        <p:tgtEl>
                                          <p:spTgt spid="49231"/>
                                        </p:tgtEl>
                                      </p:cBhvr>
                                    </p:animEffect>
                                  </p:childTnLst>
                                </p:cTn>
                              </p:par>
                            </p:childTnLst>
                          </p:cTn>
                        </p:par>
                        <p:par>
                          <p:cTn id="74" fill="hold" nodeType="afterGroup">
                            <p:stCondLst>
                              <p:cond delay="500"/>
                            </p:stCondLst>
                            <p:childTnLst>
                              <p:par>
                                <p:cTn id="75" presetID="9" presetClass="entr" presetSubtype="0" fill="hold" nodeType="afterEffect">
                                  <p:stCondLst>
                                    <p:cond delay="0"/>
                                  </p:stCondLst>
                                  <p:childTnLst>
                                    <p:set>
                                      <p:cBhvr>
                                        <p:cTn id="76" dur="1" fill="hold">
                                          <p:stCondLst>
                                            <p:cond delay="0"/>
                                          </p:stCondLst>
                                        </p:cTn>
                                        <p:tgtEl>
                                          <p:spTgt spid="49288"/>
                                        </p:tgtEl>
                                        <p:attrNameLst>
                                          <p:attrName>style.visibility</p:attrName>
                                        </p:attrNameLst>
                                      </p:cBhvr>
                                      <p:to>
                                        <p:strVal val="visible"/>
                                      </p:to>
                                    </p:set>
                                    <p:animEffect transition="in" filter="dissolve">
                                      <p:cBhvr>
                                        <p:cTn id="77" dur="500"/>
                                        <p:tgtEl>
                                          <p:spTgt spid="49288"/>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1" fill="hold" nodeType="clickEffect">
                                  <p:stCondLst>
                                    <p:cond delay="0"/>
                                  </p:stCondLst>
                                  <p:childTnLst>
                                    <p:set>
                                      <p:cBhvr>
                                        <p:cTn id="81" dur="1" fill="hold">
                                          <p:stCondLst>
                                            <p:cond delay="0"/>
                                          </p:stCondLst>
                                        </p:cTn>
                                        <p:tgtEl>
                                          <p:spTgt spid="49264"/>
                                        </p:tgtEl>
                                        <p:attrNameLst>
                                          <p:attrName>style.visibility</p:attrName>
                                        </p:attrNameLst>
                                      </p:cBhvr>
                                      <p:to>
                                        <p:strVal val="visible"/>
                                      </p:to>
                                    </p:set>
                                    <p:animEffect transition="in" filter="wipe(up)">
                                      <p:cBhvr>
                                        <p:cTn id="82" dur="500"/>
                                        <p:tgtEl>
                                          <p:spTgt spid="49264"/>
                                        </p:tgtEl>
                                      </p:cBhvr>
                                    </p:animEffect>
                                  </p:childTnLst>
                                </p:cTn>
                              </p:par>
                            </p:childTnLst>
                          </p:cTn>
                        </p:par>
                        <p:par>
                          <p:cTn id="83" fill="hold" nodeType="afterGroup">
                            <p:stCondLst>
                              <p:cond delay="500"/>
                            </p:stCondLst>
                            <p:childTnLst>
                              <p:par>
                                <p:cTn id="84" presetID="9" presetClass="entr" presetSubtype="0" fill="hold" nodeType="afterEffect">
                                  <p:stCondLst>
                                    <p:cond delay="0"/>
                                  </p:stCondLst>
                                  <p:childTnLst>
                                    <p:set>
                                      <p:cBhvr>
                                        <p:cTn id="85" dur="1" fill="hold">
                                          <p:stCondLst>
                                            <p:cond delay="0"/>
                                          </p:stCondLst>
                                        </p:cTn>
                                        <p:tgtEl>
                                          <p:spTgt spid="49289"/>
                                        </p:tgtEl>
                                        <p:attrNameLst>
                                          <p:attrName>style.visibility</p:attrName>
                                        </p:attrNameLst>
                                      </p:cBhvr>
                                      <p:to>
                                        <p:strVal val="visible"/>
                                      </p:to>
                                    </p:set>
                                    <p:animEffect transition="in" filter="dissolve">
                                      <p:cBhvr>
                                        <p:cTn id="86" dur="500"/>
                                        <p:tgtEl>
                                          <p:spTgt spid="49289"/>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9" presetClass="entr" presetSubtype="0" fill="hold" nodeType="clickEffect">
                                  <p:stCondLst>
                                    <p:cond delay="0"/>
                                  </p:stCondLst>
                                  <p:childTnLst>
                                    <p:set>
                                      <p:cBhvr>
                                        <p:cTn id="90" dur="1" fill="hold">
                                          <p:stCondLst>
                                            <p:cond delay="0"/>
                                          </p:stCondLst>
                                        </p:cTn>
                                        <p:tgtEl>
                                          <p:spTgt spid="49223"/>
                                        </p:tgtEl>
                                        <p:attrNameLst>
                                          <p:attrName>style.visibility</p:attrName>
                                        </p:attrNameLst>
                                      </p:cBhvr>
                                      <p:to>
                                        <p:strVal val="visible"/>
                                      </p:to>
                                    </p:set>
                                    <p:animEffect transition="in" filter="dissolve">
                                      <p:cBhvr>
                                        <p:cTn id="91" dur="500"/>
                                        <p:tgtEl>
                                          <p:spTgt spid="49223"/>
                                        </p:tgtEl>
                                      </p:cBhvr>
                                    </p:animEffect>
                                  </p:childTnLst>
                                </p:cTn>
                              </p:par>
                              <p:par>
                                <p:cTn id="92" presetID="9" presetClass="entr" presetSubtype="0" fill="hold" nodeType="withEffect">
                                  <p:stCondLst>
                                    <p:cond delay="0"/>
                                  </p:stCondLst>
                                  <p:childTnLst>
                                    <p:set>
                                      <p:cBhvr>
                                        <p:cTn id="93" dur="1" fill="hold">
                                          <p:stCondLst>
                                            <p:cond delay="0"/>
                                          </p:stCondLst>
                                        </p:cTn>
                                        <p:tgtEl>
                                          <p:spTgt spid="49219"/>
                                        </p:tgtEl>
                                        <p:attrNameLst>
                                          <p:attrName>style.visibility</p:attrName>
                                        </p:attrNameLst>
                                      </p:cBhvr>
                                      <p:to>
                                        <p:strVal val="visible"/>
                                      </p:to>
                                    </p:set>
                                    <p:animEffect transition="in" filter="dissolve">
                                      <p:cBhvr>
                                        <p:cTn id="94" dur="500"/>
                                        <p:tgtEl>
                                          <p:spTgt spid="49219"/>
                                        </p:tgtEl>
                                      </p:cBhvr>
                                    </p:animEffect>
                                  </p:childTnLst>
                                </p:cTn>
                              </p:par>
                              <p:par>
                                <p:cTn id="95" presetID="9" presetClass="entr" presetSubtype="0" fill="hold" nodeType="withEffect">
                                  <p:stCondLst>
                                    <p:cond delay="0"/>
                                  </p:stCondLst>
                                  <p:childTnLst>
                                    <p:set>
                                      <p:cBhvr>
                                        <p:cTn id="96" dur="1" fill="hold">
                                          <p:stCondLst>
                                            <p:cond delay="0"/>
                                          </p:stCondLst>
                                        </p:cTn>
                                        <p:tgtEl>
                                          <p:spTgt spid="49408"/>
                                        </p:tgtEl>
                                        <p:attrNameLst>
                                          <p:attrName>style.visibility</p:attrName>
                                        </p:attrNameLst>
                                      </p:cBhvr>
                                      <p:to>
                                        <p:strVal val="visible"/>
                                      </p:to>
                                    </p:set>
                                    <p:animEffect transition="in" filter="dissolve">
                                      <p:cBhvr>
                                        <p:cTn id="97" dur="500"/>
                                        <p:tgtEl>
                                          <p:spTgt spid="49408"/>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4" fill="hold" nodeType="clickEffect">
                                  <p:stCondLst>
                                    <p:cond delay="0"/>
                                  </p:stCondLst>
                                  <p:childTnLst>
                                    <p:set>
                                      <p:cBhvr>
                                        <p:cTn id="101" dur="1" fill="hold">
                                          <p:stCondLst>
                                            <p:cond delay="0"/>
                                          </p:stCondLst>
                                        </p:cTn>
                                        <p:tgtEl>
                                          <p:spTgt spid="49267"/>
                                        </p:tgtEl>
                                        <p:attrNameLst>
                                          <p:attrName>style.visibility</p:attrName>
                                        </p:attrNameLst>
                                      </p:cBhvr>
                                      <p:to>
                                        <p:strVal val="visible"/>
                                      </p:to>
                                    </p:set>
                                    <p:animEffect transition="in" filter="wipe(down)">
                                      <p:cBhvr>
                                        <p:cTn id="102" dur="500"/>
                                        <p:tgtEl>
                                          <p:spTgt spid="49267"/>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22" presetClass="entr" presetSubtype="1" fill="hold" nodeType="clickEffect">
                                  <p:stCondLst>
                                    <p:cond delay="0"/>
                                  </p:stCondLst>
                                  <p:childTnLst>
                                    <p:set>
                                      <p:cBhvr>
                                        <p:cTn id="106" dur="1" fill="hold">
                                          <p:stCondLst>
                                            <p:cond delay="0"/>
                                          </p:stCondLst>
                                        </p:cTn>
                                        <p:tgtEl>
                                          <p:spTgt spid="49291"/>
                                        </p:tgtEl>
                                        <p:attrNameLst>
                                          <p:attrName>style.visibility</p:attrName>
                                        </p:attrNameLst>
                                      </p:cBhvr>
                                      <p:to>
                                        <p:strVal val="visible"/>
                                      </p:to>
                                    </p:set>
                                    <p:animEffect transition="in" filter="wipe(up)">
                                      <p:cBhvr>
                                        <p:cTn id="107" dur="500"/>
                                        <p:tgtEl>
                                          <p:spTgt spid="49291"/>
                                        </p:tgtEl>
                                      </p:cBhvr>
                                    </p:animEffect>
                                  </p:childTnLst>
                                </p:cTn>
                              </p:par>
                            </p:childTnLst>
                          </p:cTn>
                        </p:par>
                        <p:par>
                          <p:cTn id="108" fill="hold" nodeType="afterGroup">
                            <p:stCondLst>
                              <p:cond delay="500"/>
                            </p:stCondLst>
                            <p:childTnLst>
                              <p:par>
                                <p:cTn id="109" presetID="22" presetClass="entr" presetSubtype="4" fill="hold" nodeType="afterEffect">
                                  <p:stCondLst>
                                    <p:cond delay="0"/>
                                  </p:stCondLst>
                                  <p:childTnLst>
                                    <p:set>
                                      <p:cBhvr>
                                        <p:cTn id="110" dur="1" fill="hold">
                                          <p:stCondLst>
                                            <p:cond delay="0"/>
                                          </p:stCondLst>
                                        </p:cTn>
                                        <p:tgtEl>
                                          <p:spTgt spid="49290"/>
                                        </p:tgtEl>
                                        <p:attrNameLst>
                                          <p:attrName>style.visibility</p:attrName>
                                        </p:attrNameLst>
                                      </p:cBhvr>
                                      <p:to>
                                        <p:strVal val="visible"/>
                                      </p:to>
                                    </p:set>
                                    <p:animEffect transition="in" filter="wipe(down)">
                                      <p:cBhvr>
                                        <p:cTn id="111" dur="500"/>
                                        <p:tgtEl>
                                          <p:spTgt spid="49290"/>
                                        </p:tgtEl>
                                      </p:cBhvr>
                                    </p:animEffec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9" presetClass="entr" presetSubtype="0" fill="hold" nodeType="clickEffect">
                                  <p:stCondLst>
                                    <p:cond delay="0"/>
                                  </p:stCondLst>
                                  <p:childTnLst>
                                    <p:set>
                                      <p:cBhvr>
                                        <p:cTn id="115" dur="1" fill="hold">
                                          <p:stCondLst>
                                            <p:cond delay="0"/>
                                          </p:stCondLst>
                                        </p:cTn>
                                        <p:tgtEl>
                                          <p:spTgt spid="49275"/>
                                        </p:tgtEl>
                                        <p:attrNameLst>
                                          <p:attrName>style.visibility</p:attrName>
                                        </p:attrNameLst>
                                      </p:cBhvr>
                                      <p:to>
                                        <p:strVal val="visible"/>
                                      </p:to>
                                    </p:set>
                                    <p:animEffect transition="in" filter="dissolve">
                                      <p:cBhvr>
                                        <p:cTn id="116" dur="500"/>
                                        <p:tgtEl>
                                          <p:spTgt spid="49275"/>
                                        </p:tgtEl>
                                      </p:cBhvr>
                                    </p:animEffect>
                                  </p:childTnLst>
                                </p:cTn>
                              </p:par>
                            </p:childTnLst>
                          </p:cTn>
                        </p:par>
                        <p:par>
                          <p:cTn id="117" fill="hold" nodeType="afterGroup">
                            <p:stCondLst>
                              <p:cond delay="500"/>
                            </p:stCondLst>
                            <p:childTnLst>
                              <p:par>
                                <p:cTn id="118" presetID="9" presetClass="entr" presetSubtype="0" fill="hold" nodeType="afterEffect">
                                  <p:stCondLst>
                                    <p:cond delay="0"/>
                                  </p:stCondLst>
                                  <p:childTnLst>
                                    <p:set>
                                      <p:cBhvr>
                                        <p:cTn id="119" dur="1" fill="hold">
                                          <p:stCondLst>
                                            <p:cond delay="0"/>
                                          </p:stCondLst>
                                        </p:cTn>
                                        <p:tgtEl>
                                          <p:spTgt spid="49277"/>
                                        </p:tgtEl>
                                        <p:attrNameLst>
                                          <p:attrName>style.visibility</p:attrName>
                                        </p:attrNameLst>
                                      </p:cBhvr>
                                      <p:to>
                                        <p:strVal val="visible"/>
                                      </p:to>
                                    </p:set>
                                    <p:animEffect transition="in" filter="dissolve">
                                      <p:cBhvr>
                                        <p:cTn id="120" dur="500"/>
                                        <p:tgtEl>
                                          <p:spTgt spid="49277"/>
                                        </p:tgtEl>
                                      </p:cBhvr>
                                    </p:animEffect>
                                  </p:childTnLst>
                                </p:cTn>
                              </p:par>
                            </p:childTnLst>
                          </p:cTn>
                        </p:par>
                        <p:par>
                          <p:cTn id="121" fill="hold" nodeType="afterGroup">
                            <p:stCondLst>
                              <p:cond delay="1000"/>
                            </p:stCondLst>
                            <p:childTnLst>
                              <p:par>
                                <p:cTn id="122" presetID="9" presetClass="entr" presetSubtype="0" fill="hold" nodeType="afterEffect">
                                  <p:stCondLst>
                                    <p:cond delay="0"/>
                                  </p:stCondLst>
                                  <p:childTnLst>
                                    <p:set>
                                      <p:cBhvr>
                                        <p:cTn id="123" dur="1" fill="hold">
                                          <p:stCondLst>
                                            <p:cond delay="0"/>
                                          </p:stCondLst>
                                        </p:cTn>
                                        <p:tgtEl>
                                          <p:spTgt spid="49270"/>
                                        </p:tgtEl>
                                        <p:attrNameLst>
                                          <p:attrName>style.visibility</p:attrName>
                                        </p:attrNameLst>
                                      </p:cBhvr>
                                      <p:to>
                                        <p:strVal val="visible"/>
                                      </p:to>
                                    </p:set>
                                    <p:animEffect transition="in" filter="dissolve">
                                      <p:cBhvr>
                                        <p:cTn id="124" dur="500"/>
                                        <p:tgtEl>
                                          <p:spTgt spid="49270"/>
                                        </p:tgtEl>
                                      </p:cBhvr>
                                    </p:animEffect>
                                  </p:childTnLst>
                                </p:cTn>
                              </p:par>
                            </p:childTnLst>
                          </p:cTn>
                        </p:par>
                        <p:par>
                          <p:cTn id="125" fill="hold" nodeType="afterGroup">
                            <p:stCondLst>
                              <p:cond delay="1500"/>
                            </p:stCondLst>
                            <p:childTnLst>
                              <p:par>
                                <p:cTn id="126" presetID="9" presetClass="entr" presetSubtype="0" fill="hold" nodeType="afterEffect">
                                  <p:stCondLst>
                                    <p:cond delay="0"/>
                                  </p:stCondLst>
                                  <p:childTnLst>
                                    <p:set>
                                      <p:cBhvr>
                                        <p:cTn id="127" dur="1" fill="hold">
                                          <p:stCondLst>
                                            <p:cond delay="0"/>
                                          </p:stCondLst>
                                        </p:cTn>
                                        <p:tgtEl>
                                          <p:spTgt spid="49276"/>
                                        </p:tgtEl>
                                        <p:attrNameLst>
                                          <p:attrName>style.visibility</p:attrName>
                                        </p:attrNameLst>
                                      </p:cBhvr>
                                      <p:to>
                                        <p:strVal val="visible"/>
                                      </p:to>
                                    </p:set>
                                    <p:animEffect transition="in" filter="dissolve">
                                      <p:cBhvr>
                                        <p:cTn id="128" dur="500"/>
                                        <p:tgtEl>
                                          <p:spTgt spid="49276"/>
                                        </p:tgtEl>
                                      </p:cBhvr>
                                    </p:animEffect>
                                  </p:childTnLst>
                                </p:cTn>
                              </p:par>
                            </p:childTnLst>
                          </p:cTn>
                        </p:par>
                        <p:par>
                          <p:cTn id="129" fill="hold" nodeType="afterGroup">
                            <p:stCondLst>
                              <p:cond delay="2000"/>
                            </p:stCondLst>
                            <p:childTnLst>
                              <p:par>
                                <p:cTn id="130" presetID="9" presetClass="entr" presetSubtype="0" fill="hold" nodeType="afterEffect">
                                  <p:stCondLst>
                                    <p:cond delay="0"/>
                                  </p:stCondLst>
                                  <p:childTnLst>
                                    <p:set>
                                      <p:cBhvr>
                                        <p:cTn id="131" dur="1" fill="hold">
                                          <p:stCondLst>
                                            <p:cond delay="0"/>
                                          </p:stCondLst>
                                        </p:cTn>
                                        <p:tgtEl>
                                          <p:spTgt spid="49278"/>
                                        </p:tgtEl>
                                        <p:attrNameLst>
                                          <p:attrName>style.visibility</p:attrName>
                                        </p:attrNameLst>
                                      </p:cBhvr>
                                      <p:to>
                                        <p:strVal val="visible"/>
                                      </p:to>
                                    </p:set>
                                    <p:animEffect transition="in" filter="dissolve">
                                      <p:cBhvr>
                                        <p:cTn id="132" dur="500"/>
                                        <p:tgtEl>
                                          <p:spTgt spid="49278"/>
                                        </p:tgtEl>
                                      </p:cBhvr>
                                    </p:animEffect>
                                  </p:childTnLst>
                                </p:cTn>
                              </p:par>
                            </p:childTnLst>
                          </p:cTn>
                        </p:par>
                        <p:par>
                          <p:cTn id="133" fill="hold" nodeType="afterGroup">
                            <p:stCondLst>
                              <p:cond delay="2500"/>
                            </p:stCondLst>
                            <p:childTnLst>
                              <p:par>
                                <p:cTn id="134" presetID="9" presetClass="entr" presetSubtype="0" fill="hold" nodeType="afterEffect">
                                  <p:stCondLst>
                                    <p:cond delay="0"/>
                                  </p:stCondLst>
                                  <p:childTnLst>
                                    <p:set>
                                      <p:cBhvr>
                                        <p:cTn id="135" dur="1" fill="hold">
                                          <p:stCondLst>
                                            <p:cond delay="0"/>
                                          </p:stCondLst>
                                        </p:cTn>
                                        <p:tgtEl>
                                          <p:spTgt spid="49271"/>
                                        </p:tgtEl>
                                        <p:attrNameLst>
                                          <p:attrName>style.visibility</p:attrName>
                                        </p:attrNameLst>
                                      </p:cBhvr>
                                      <p:to>
                                        <p:strVal val="visible"/>
                                      </p:to>
                                    </p:set>
                                    <p:animEffect transition="in" filter="dissolve">
                                      <p:cBhvr>
                                        <p:cTn id="136" dur="500"/>
                                        <p:tgtEl>
                                          <p:spTgt spid="49271"/>
                                        </p:tgtEl>
                                      </p:cBhvr>
                                    </p:animEffect>
                                  </p:childTnLst>
                                </p:cTn>
                              </p:par>
                            </p:childTnLst>
                          </p:cTn>
                        </p:par>
                        <p:par>
                          <p:cTn id="137" fill="hold" nodeType="afterGroup">
                            <p:stCondLst>
                              <p:cond delay="3000"/>
                            </p:stCondLst>
                            <p:childTnLst>
                              <p:par>
                                <p:cTn id="138" presetID="9" presetClass="entr" presetSubtype="0" fill="hold" nodeType="afterEffect">
                                  <p:stCondLst>
                                    <p:cond delay="0"/>
                                  </p:stCondLst>
                                  <p:childTnLst>
                                    <p:set>
                                      <p:cBhvr>
                                        <p:cTn id="139" dur="1" fill="hold">
                                          <p:stCondLst>
                                            <p:cond delay="0"/>
                                          </p:stCondLst>
                                        </p:cTn>
                                        <p:tgtEl>
                                          <p:spTgt spid="49272"/>
                                        </p:tgtEl>
                                        <p:attrNameLst>
                                          <p:attrName>style.visibility</p:attrName>
                                        </p:attrNameLst>
                                      </p:cBhvr>
                                      <p:to>
                                        <p:strVal val="visible"/>
                                      </p:to>
                                    </p:set>
                                    <p:animEffect transition="in" filter="dissolve">
                                      <p:cBhvr>
                                        <p:cTn id="140" dur="500"/>
                                        <p:tgtEl>
                                          <p:spTgt spid="49272"/>
                                        </p:tgtEl>
                                      </p:cBhvr>
                                    </p:animEffect>
                                  </p:childTnLst>
                                </p:cTn>
                              </p:par>
                            </p:childTnLst>
                          </p:cTn>
                        </p:par>
                        <p:par>
                          <p:cTn id="141" fill="hold" nodeType="afterGroup">
                            <p:stCondLst>
                              <p:cond delay="3500"/>
                            </p:stCondLst>
                            <p:childTnLst>
                              <p:par>
                                <p:cTn id="142" presetID="9" presetClass="entr" presetSubtype="0" fill="hold" nodeType="afterEffect">
                                  <p:stCondLst>
                                    <p:cond delay="0"/>
                                  </p:stCondLst>
                                  <p:childTnLst>
                                    <p:set>
                                      <p:cBhvr>
                                        <p:cTn id="143" dur="1" fill="hold">
                                          <p:stCondLst>
                                            <p:cond delay="0"/>
                                          </p:stCondLst>
                                        </p:cTn>
                                        <p:tgtEl>
                                          <p:spTgt spid="49406"/>
                                        </p:tgtEl>
                                        <p:attrNameLst>
                                          <p:attrName>style.visibility</p:attrName>
                                        </p:attrNameLst>
                                      </p:cBhvr>
                                      <p:to>
                                        <p:strVal val="visible"/>
                                      </p:to>
                                    </p:set>
                                    <p:animEffect transition="in" filter="dissolve">
                                      <p:cBhvr>
                                        <p:cTn id="144" dur="500"/>
                                        <p:tgtEl>
                                          <p:spTgt spid="49406"/>
                                        </p:tgtEl>
                                      </p:cBhvr>
                                    </p:animEffect>
                                  </p:childTnLst>
                                </p:cTn>
                              </p:par>
                            </p:childTnLst>
                          </p:cTn>
                        </p:par>
                        <p:par>
                          <p:cTn id="145" fill="hold" nodeType="afterGroup">
                            <p:stCondLst>
                              <p:cond delay="4000"/>
                            </p:stCondLst>
                            <p:childTnLst>
                              <p:par>
                                <p:cTn id="146" presetID="9" presetClass="entr" presetSubtype="0" fill="hold" nodeType="afterEffect">
                                  <p:stCondLst>
                                    <p:cond delay="0"/>
                                  </p:stCondLst>
                                  <p:childTnLst>
                                    <p:set>
                                      <p:cBhvr>
                                        <p:cTn id="147" dur="1" fill="hold">
                                          <p:stCondLst>
                                            <p:cond delay="0"/>
                                          </p:stCondLst>
                                        </p:cTn>
                                        <p:tgtEl>
                                          <p:spTgt spid="49279"/>
                                        </p:tgtEl>
                                        <p:attrNameLst>
                                          <p:attrName>style.visibility</p:attrName>
                                        </p:attrNameLst>
                                      </p:cBhvr>
                                      <p:to>
                                        <p:strVal val="visible"/>
                                      </p:to>
                                    </p:set>
                                    <p:animEffect transition="in" filter="dissolve">
                                      <p:cBhvr>
                                        <p:cTn id="148" dur="500"/>
                                        <p:tgtEl>
                                          <p:spTgt spid="49279"/>
                                        </p:tgtEl>
                                      </p:cBhvr>
                                    </p:animEffect>
                                  </p:childTnLst>
                                </p:cTn>
                              </p:par>
                            </p:childTnLst>
                          </p:cTn>
                        </p:par>
                        <p:par>
                          <p:cTn id="149" fill="hold" nodeType="afterGroup">
                            <p:stCondLst>
                              <p:cond delay="4500"/>
                            </p:stCondLst>
                            <p:childTnLst>
                              <p:par>
                                <p:cTn id="150" presetID="9" presetClass="entr" presetSubtype="0" fill="hold" nodeType="afterEffect">
                                  <p:stCondLst>
                                    <p:cond delay="0"/>
                                  </p:stCondLst>
                                  <p:childTnLst>
                                    <p:set>
                                      <p:cBhvr>
                                        <p:cTn id="151" dur="1" fill="hold">
                                          <p:stCondLst>
                                            <p:cond delay="0"/>
                                          </p:stCondLst>
                                        </p:cTn>
                                        <p:tgtEl>
                                          <p:spTgt spid="49280"/>
                                        </p:tgtEl>
                                        <p:attrNameLst>
                                          <p:attrName>style.visibility</p:attrName>
                                        </p:attrNameLst>
                                      </p:cBhvr>
                                      <p:to>
                                        <p:strVal val="visible"/>
                                      </p:to>
                                    </p:set>
                                    <p:animEffect transition="in" filter="dissolve">
                                      <p:cBhvr>
                                        <p:cTn id="152" dur="500"/>
                                        <p:tgtEl>
                                          <p:spTgt spid="49280"/>
                                        </p:tgtEl>
                                      </p:cBhvr>
                                    </p:animEffect>
                                  </p:childTnLst>
                                </p:cTn>
                              </p:par>
                            </p:childTnLst>
                          </p:cTn>
                        </p:par>
                        <p:par>
                          <p:cTn id="153" fill="hold" nodeType="afterGroup">
                            <p:stCondLst>
                              <p:cond delay="5000"/>
                            </p:stCondLst>
                            <p:childTnLst>
                              <p:par>
                                <p:cTn id="154" presetID="9" presetClass="entr" presetSubtype="0" fill="hold" nodeType="afterEffect">
                                  <p:stCondLst>
                                    <p:cond delay="0"/>
                                  </p:stCondLst>
                                  <p:childTnLst>
                                    <p:set>
                                      <p:cBhvr>
                                        <p:cTn id="155" dur="1" fill="hold">
                                          <p:stCondLst>
                                            <p:cond delay="0"/>
                                          </p:stCondLst>
                                        </p:cTn>
                                        <p:tgtEl>
                                          <p:spTgt spid="49274"/>
                                        </p:tgtEl>
                                        <p:attrNameLst>
                                          <p:attrName>style.visibility</p:attrName>
                                        </p:attrNameLst>
                                      </p:cBhvr>
                                      <p:to>
                                        <p:strVal val="visible"/>
                                      </p:to>
                                    </p:set>
                                    <p:animEffect transition="in" filter="dissolve">
                                      <p:cBhvr>
                                        <p:cTn id="156" dur="500"/>
                                        <p:tgtEl>
                                          <p:spTgt spid="49274"/>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2" presetClass="entr" presetSubtype="1" fill="hold" nodeType="clickEffect">
                                  <p:stCondLst>
                                    <p:cond delay="0"/>
                                  </p:stCondLst>
                                  <p:childTnLst>
                                    <p:set>
                                      <p:cBhvr>
                                        <p:cTn id="160" dur="1" fill="hold">
                                          <p:stCondLst>
                                            <p:cond delay="0"/>
                                          </p:stCondLst>
                                        </p:cTn>
                                        <p:tgtEl>
                                          <p:spTgt spid="49407"/>
                                        </p:tgtEl>
                                        <p:attrNameLst>
                                          <p:attrName>style.visibility</p:attrName>
                                        </p:attrNameLst>
                                      </p:cBhvr>
                                      <p:to>
                                        <p:strVal val="visible"/>
                                      </p:to>
                                    </p:set>
                                    <p:animEffect transition="in" filter="wipe(up)">
                                      <p:cBhvr>
                                        <p:cTn id="161" dur="500"/>
                                        <p:tgtEl>
                                          <p:spTgt spid="49407"/>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53" presetClass="entr" presetSubtype="0" fill="hold" nodeType="clickEffect">
                                  <p:stCondLst>
                                    <p:cond delay="0"/>
                                  </p:stCondLst>
                                  <p:childTnLst>
                                    <p:set>
                                      <p:cBhvr>
                                        <p:cTn id="165" dur="1" fill="hold">
                                          <p:stCondLst>
                                            <p:cond delay="0"/>
                                          </p:stCondLst>
                                        </p:cTn>
                                        <p:tgtEl>
                                          <p:spTgt spid="49157"/>
                                        </p:tgtEl>
                                        <p:attrNameLst>
                                          <p:attrName>style.visibility</p:attrName>
                                        </p:attrNameLst>
                                      </p:cBhvr>
                                      <p:to>
                                        <p:strVal val="visible"/>
                                      </p:to>
                                    </p:set>
                                    <p:anim calcmode="lin" valueType="num">
                                      <p:cBhvr>
                                        <p:cTn id="166" dur="500" fill="hold"/>
                                        <p:tgtEl>
                                          <p:spTgt spid="49157"/>
                                        </p:tgtEl>
                                        <p:attrNameLst>
                                          <p:attrName>ppt_w</p:attrName>
                                        </p:attrNameLst>
                                      </p:cBhvr>
                                      <p:tavLst>
                                        <p:tav tm="0">
                                          <p:val>
                                            <p:fltVal val="0"/>
                                          </p:val>
                                        </p:tav>
                                        <p:tav tm="100000">
                                          <p:val>
                                            <p:strVal val="#ppt_w"/>
                                          </p:val>
                                        </p:tav>
                                      </p:tavLst>
                                    </p:anim>
                                    <p:anim calcmode="lin" valueType="num">
                                      <p:cBhvr>
                                        <p:cTn id="167" dur="500" fill="hold"/>
                                        <p:tgtEl>
                                          <p:spTgt spid="49157"/>
                                        </p:tgtEl>
                                        <p:attrNameLst>
                                          <p:attrName>ppt_h</p:attrName>
                                        </p:attrNameLst>
                                      </p:cBhvr>
                                      <p:tavLst>
                                        <p:tav tm="0">
                                          <p:val>
                                            <p:fltVal val="0"/>
                                          </p:val>
                                        </p:tav>
                                        <p:tav tm="100000">
                                          <p:val>
                                            <p:strVal val="#ppt_h"/>
                                          </p:val>
                                        </p:tav>
                                      </p:tavLst>
                                    </p:anim>
                                    <p:animEffect transition="in" filter="fade">
                                      <p:cBhvr>
                                        <p:cTn id="168" dur="500"/>
                                        <p:tgtEl>
                                          <p:spTgt spid="49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267" grpId="0" animBg="1"/>
      <p:bldP spid="49156" grpId="0"/>
      <p:bldP spid="49157" grpId="0"/>
      <p:bldP spid="49215" grpId="0" animBg="1"/>
      <p:bldP spid="49231" grpId="0" animBg="1"/>
      <p:bldP spid="49232" grpId="0" animBg="1"/>
      <p:bldP spid="49281" grpId="0"/>
      <p:bldP spid="49282" grpId="0"/>
      <p:bldP spid="49283" grpId="0"/>
      <p:bldP spid="49284" grpId="0"/>
      <p:bldP spid="49285" grpId="0"/>
      <p:bldP spid="49286" grpId="0"/>
      <p:bldP spid="49287" grpId="0"/>
      <p:bldP spid="49288" grpId="0"/>
      <p:bldP spid="49289" grpId="0"/>
      <p:bldP spid="492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441" name="Text Box 145">
            <a:extLst>
              <a:ext uri="{FF2B5EF4-FFF2-40B4-BE49-F238E27FC236}">
                <a16:creationId xmlns:a16="http://schemas.microsoft.com/office/drawing/2014/main" id="{37BD5A7D-61ED-955E-D653-0D368193EDA9}"/>
              </a:ext>
            </a:extLst>
          </p:cNvPr>
          <p:cNvSpPr txBox="1">
            <a:spLocks noChangeArrowheads="1"/>
          </p:cNvSpPr>
          <p:nvPr/>
        </p:nvSpPr>
        <p:spPr bwMode="auto">
          <a:xfrm>
            <a:off x="152400" y="457200"/>
            <a:ext cx="830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A.C. Generator is based on the principle of Electromagnetic Induction.</a:t>
            </a:r>
          </a:p>
        </p:txBody>
      </p:sp>
      <p:sp>
        <p:nvSpPr>
          <p:cNvPr id="55443" name="Rectangle 147">
            <a:extLst>
              <a:ext uri="{FF2B5EF4-FFF2-40B4-BE49-F238E27FC236}">
                <a16:creationId xmlns:a16="http://schemas.microsoft.com/office/drawing/2014/main" id="{39ED34F3-9678-4A8A-1218-42931F1E60A3}"/>
              </a:ext>
            </a:extLst>
          </p:cNvPr>
          <p:cNvSpPr>
            <a:spLocks noChangeArrowheads="1"/>
          </p:cNvSpPr>
          <p:nvPr/>
        </p:nvSpPr>
        <p:spPr bwMode="auto">
          <a:xfrm>
            <a:off x="152400" y="50800"/>
            <a:ext cx="1339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000" b="1">
                <a:solidFill>
                  <a:srgbClr val="FF0000"/>
                </a:solidFill>
              </a:rPr>
              <a:t>Principle:</a:t>
            </a:r>
          </a:p>
        </p:txBody>
      </p:sp>
      <p:sp>
        <p:nvSpPr>
          <p:cNvPr id="55444" name="Rectangle 148">
            <a:extLst>
              <a:ext uri="{FF2B5EF4-FFF2-40B4-BE49-F238E27FC236}">
                <a16:creationId xmlns:a16="http://schemas.microsoft.com/office/drawing/2014/main" id="{B652CD6F-D9E2-AC1C-1033-E26F6C2AD1A1}"/>
              </a:ext>
            </a:extLst>
          </p:cNvPr>
          <p:cNvSpPr>
            <a:spLocks noChangeArrowheads="1"/>
          </p:cNvSpPr>
          <p:nvPr/>
        </p:nvSpPr>
        <p:spPr bwMode="auto">
          <a:xfrm>
            <a:off x="152400" y="1219200"/>
            <a:ext cx="45720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71475" indent="-371475">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AutoNum type="romanLcParenBoth"/>
            </a:pPr>
            <a:r>
              <a:rPr lang="en-US" altLang="en-US" sz="1800" b="1">
                <a:solidFill>
                  <a:srgbClr val="9900FF"/>
                </a:solidFill>
              </a:rPr>
              <a:t>Field Magnet with poles N and S</a:t>
            </a:r>
          </a:p>
          <a:p>
            <a:pPr eaLnBrk="1" hangingPunct="1">
              <a:spcBef>
                <a:spcPct val="0"/>
              </a:spcBef>
              <a:buFontTx/>
              <a:buAutoNum type="romanLcParenBoth"/>
            </a:pPr>
            <a:r>
              <a:rPr lang="en-US" altLang="en-US" sz="1800" b="1">
                <a:solidFill>
                  <a:srgbClr val="9900FF"/>
                </a:solidFill>
              </a:rPr>
              <a:t>Armature (Coil) PQRS</a:t>
            </a:r>
          </a:p>
          <a:p>
            <a:pPr eaLnBrk="1" hangingPunct="1">
              <a:spcBef>
                <a:spcPct val="0"/>
              </a:spcBef>
              <a:buFontTx/>
              <a:buAutoNum type="romanLcParenBoth"/>
            </a:pPr>
            <a:r>
              <a:rPr lang="en-US" altLang="en-US" sz="1800" b="1">
                <a:solidFill>
                  <a:srgbClr val="9900FF"/>
                </a:solidFill>
              </a:rPr>
              <a:t>Slip Rings (R</a:t>
            </a:r>
            <a:r>
              <a:rPr lang="en-US" altLang="en-US" sz="1800" b="1" baseline="-25000">
                <a:solidFill>
                  <a:srgbClr val="9900FF"/>
                </a:solidFill>
              </a:rPr>
              <a:t>1</a:t>
            </a:r>
            <a:r>
              <a:rPr lang="en-US" altLang="en-US" sz="1800" b="1">
                <a:solidFill>
                  <a:srgbClr val="9900FF"/>
                </a:solidFill>
              </a:rPr>
              <a:t> and R</a:t>
            </a:r>
            <a:r>
              <a:rPr lang="en-US" altLang="en-US" sz="1800" b="1" baseline="-25000">
                <a:solidFill>
                  <a:srgbClr val="9900FF"/>
                </a:solidFill>
              </a:rPr>
              <a:t>2</a:t>
            </a:r>
            <a:r>
              <a:rPr lang="en-US" altLang="en-US" sz="1800" b="1">
                <a:solidFill>
                  <a:srgbClr val="9900FF"/>
                </a:solidFill>
              </a:rPr>
              <a:t>)</a:t>
            </a:r>
          </a:p>
          <a:p>
            <a:pPr eaLnBrk="1" hangingPunct="1">
              <a:spcBef>
                <a:spcPct val="0"/>
              </a:spcBef>
              <a:buFontTx/>
              <a:buAutoNum type="romanLcParenBoth"/>
            </a:pPr>
            <a:r>
              <a:rPr lang="en-US" altLang="en-US" sz="1800" b="1">
                <a:solidFill>
                  <a:srgbClr val="9900FF"/>
                </a:solidFill>
              </a:rPr>
              <a:t>Brushes (B</a:t>
            </a:r>
            <a:r>
              <a:rPr lang="en-US" altLang="en-US" sz="1800" b="1" baseline="-25000">
                <a:solidFill>
                  <a:srgbClr val="9900FF"/>
                </a:solidFill>
              </a:rPr>
              <a:t>1</a:t>
            </a:r>
            <a:r>
              <a:rPr lang="en-US" altLang="en-US" sz="1800" b="1">
                <a:solidFill>
                  <a:srgbClr val="9900FF"/>
                </a:solidFill>
              </a:rPr>
              <a:t> and B</a:t>
            </a:r>
            <a:r>
              <a:rPr lang="en-US" altLang="en-US" sz="1800" b="1" baseline="-25000">
                <a:solidFill>
                  <a:srgbClr val="9900FF"/>
                </a:solidFill>
              </a:rPr>
              <a:t>2</a:t>
            </a:r>
            <a:r>
              <a:rPr lang="en-US" altLang="en-US" sz="1800" b="1">
                <a:solidFill>
                  <a:srgbClr val="9900FF"/>
                </a:solidFill>
              </a:rPr>
              <a:t>)</a:t>
            </a:r>
          </a:p>
          <a:p>
            <a:pPr eaLnBrk="1" hangingPunct="1">
              <a:spcBef>
                <a:spcPct val="0"/>
              </a:spcBef>
              <a:buFontTx/>
              <a:buAutoNum type="romanLcParenBoth"/>
            </a:pPr>
            <a:r>
              <a:rPr lang="en-US" altLang="en-US" sz="1800" b="1">
                <a:solidFill>
                  <a:srgbClr val="9900FF"/>
                </a:solidFill>
              </a:rPr>
              <a:t>Load</a:t>
            </a:r>
          </a:p>
        </p:txBody>
      </p:sp>
      <p:sp>
        <p:nvSpPr>
          <p:cNvPr id="55445" name="Rectangle 149">
            <a:extLst>
              <a:ext uri="{FF2B5EF4-FFF2-40B4-BE49-F238E27FC236}">
                <a16:creationId xmlns:a16="http://schemas.microsoft.com/office/drawing/2014/main" id="{78B3E179-9AD6-741D-FCC0-A4340D61C70A}"/>
              </a:ext>
            </a:extLst>
          </p:cNvPr>
          <p:cNvSpPr>
            <a:spLocks noChangeArrowheads="1"/>
          </p:cNvSpPr>
          <p:nvPr/>
        </p:nvSpPr>
        <p:spPr bwMode="auto">
          <a:xfrm>
            <a:off x="152400" y="808038"/>
            <a:ext cx="1849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marL="371475" indent="-371475">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rgbClr val="990000"/>
                </a:solidFill>
              </a:rPr>
              <a:t>Construction:</a:t>
            </a:r>
            <a:endParaRPr lang="en-US" altLang="en-US" sz="2000">
              <a:solidFill>
                <a:srgbClr val="990000"/>
              </a:solidFill>
            </a:endParaRPr>
          </a:p>
        </p:txBody>
      </p:sp>
      <p:sp>
        <p:nvSpPr>
          <p:cNvPr id="55446" name="Rectangle 150">
            <a:extLst>
              <a:ext uri="{FF2B5EF4-FFF2-40B4-BE49-F238E27FC236}">
                <a16:creationId xmlns:a16="http://schemas.microsoft.com/office/drawing/2014/main" id="{D7B330D4-ED0E-83F4-C0A0-F91A852DF0F0}"/>
              </a:ext>
            </a:extLst>
          </p:cNvPr>
          <p:cNvSpPr>
            <a:spLocks noChangeArrowheads="1"/>
          </p:cNvSpPr>
          <p:nvPr/>
        </p:nvSpPr>
        <p:spPr bwMode="auto">
          <a:xfrm>
            <a:off x="228600" y="2728913"/>
            <a:ext cx="12842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marL="371475" indent="-371475">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chemeClr val="bg2"/>
                </a:solidFill>
              </a:rPr>
              <a:t>Working:</a:t>
            </a:r>
            <a:endParaRPr lang="en-US" altLang="en-US" sz="2000">
              <a:solidFill>
                <a:schemeClr val="bg2"/>
              </a:solidFill>
            </a:endParaRPr>
          </a:p>
        </p:txBody>
      </p:sp>
      <p:sp>
        <p:nvSpPr>
          <p:cNvPr id="55447" name="Text Box 151">
            <a:extLst>
              <a:ext uri="{FF2B5EF4-FFF2-40B4-BE49-F238E27FC236}">
                <a16:creationId xmlns:a16="http://schemas.microsoft.com/office/drawing/2014/main" id="{D4D827F2-9533-0885-FEAD-805D5D946468}"/>
              </a:ext>
            </a:extLst>
          </p:cNvPr>
          <p:cNvSpPr txBox="1">
            <a:spLocks noChangeArrowheads="1"/>
          </p:cNvSpPr>
          <p:nvPr/>
        </p:nvSpPr>
        <p:spPr bwMode="auto">
          <a:xfrm>
            <a:off x="228600" y="3124200"/>
            <a:ext cx="8305800" cy="325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Let the armature be rotated in such a way that the arm PQ goes down and RS comes up from the plane of the diagram.  Induced emf and hence current is set up in the coil.</a:t>
            </a:r>
            <a:r>
              <a:rPr lang="en-US" altLang="en-US" sz="1800" b="1">
                <a:solidFill>
                  <a:srgbClr val="0066FF"/>
                </a:solidFill>
              </a:rPr>
              <a:t>  </a:t>
            </a:r>
            <a:r>
              <a:rPr lang="en-US" altLang="en-US" sz="1800" b="1">
                <a:solidFill>
                  <a:srgbClr val="FF0066"/>
                </a:solidFill>
              </a:rPr>
              <a:t>By Fleming’s Right Hand Rule, the direction of the current is  </a:t>
            </a:r>
            <a:r>
              <a:rPr lang="en-US" altLang="en-US" sz="1800" b="1">
                <a:solidFill>
                  <a:srgbClr val="990000"/>
                </a:solidFill>
              </a:rPr>
              <a:t>PQRSR</a:t>
            </a:r>
            <a:r>
              <a:rPr lang="en-US" altLang="en-US" sz="1800" b="1" baseline="-25000">
                <a:solidFill>
                  <a:srgbClr val="990000"/>
                </a:solidFill>
              </a:rPr>
              <a:t>2</a:t>
            </a:r>
            <a:r>
              <a:rPr lang="en-US" altLang="en-US" sz="1800" b="1">
                <a:solidFill>
                  <a:srgbClr val="990000"/>
                </a:solidFill>
              </a:rPr>
              <a:t>B</a:t>
            </a:r>
            <a:r>
              <a:rPr lang="en-US" altLang="en-US" sz="1800" b="1" baseline="-25000">
                <a:solidFill>
                  <a:srgbClr val="990000"/>
                </a:solidFill>
              </a:rPr>
              <a:t>2</a:t>
            </a:r>
            <a:r>
              <a:rPr lang="en-US" altLang="en-US" sz="1800" b="1">
                <a:solidFill>
                  <a:srgbClr val="990000"/>
                </a:solidFill>
              </a:rPr>
              <a:t>B</a:t>
            </a:r>
            <a:r>
              <a:rPr lang="en-US" altLang="en-US" sz="1800" b="1" baseline="-25000">
                <a:solidFill>
                  <a:srgbClr val="990000"/>
                </a:solidFill>
              </a:rPr>
              <a:t>1</a:t>
            </a:r>
            <a:r>
              <a:rPr lang="en-US" altLang="en-US" sz="1800" b="1">
                <a:solidFill>
                  <a:srgbClr val="990000"/>
                </a:solidFill>
              </a:rPr>
              <a:t>R</a:t>
            </a:r>
            <a:r>
              <a:rPr lang="en-US" altLang="en-US" sz="1800" b="1" baseline="-25000">
                <a:solidFill>
                  <a:srgbClr val="990000"/>
                </a:solidFill>
              </a:rPr>
              <a:t>1</a:t>
            </a:r>
            <a:r>
              <a:rPr lang="en-US" altLang="en-US" sz="1800" b="1">
                <a:solidFill>
                  <a:srgbClr val="990000"/>
                </a:solidFill>
              </a:rPr>
              <a:t>P</a:t>
            </a:r>
            <a:r>
              <a:rPr lang="en-US" altLang="en-US" sz="1800" b="1">
                <a:solidFill>
                  <a:srgbClr val="FF0066"/>
                </a:solidFill>
              </a:rPr>
              <a:t>.</a:t>
            </a:r>
          </a:p>
          <a:p>
            <a:pPr eaLnBrk="1" hangingPunct="1">
              <a:spcBef>
                <a:spcPct val="50000"/>
              </a:spcBef>
              <a:buFontTx/>
              <a:buNone/>
            </a:pPr>
            <a:r>
              <a:rPr lang="en-US" altLang="en-US" sz="1800" b="1">
                <a:solidFill>
                  <a:srgbClr val="0000FF"/>
                </a:solidFill>
              </a:rPr>
              <a:t>After half the rotation of the coil, the arm PQ comes up and RS goes down into the plane of the diagram.</a:t>
            </a:r>
            <a:r>
              <a:rPr lang="en-US" altLang="en-US" sz="1800" b="1">
                <a:solidFill>
                  <a:srgbClr val="0066FF"/>
                </a:solidFill>
              </a:rPr>
              <a:t> </a:t>
            </a:r>
            <a:r>
              <a:rPr lang="en-US" altLang="en-US" sz="1800" b="1">
                <a:solidFill>
                  <a:srgbClr val="FF0066"/>
                </a:solidFill>
              </a:rPr>
              <a:t>By Fleming’s Right Hand Rule, the direction of the current is</a:t>
            </a:r>
            <a:r>
              <a:rPr lang="en-US" altLang="en-US" sz="1800"/>
              <a:t>  </a:t>
            </a:r>
            <a:r>
              <a:rPr lang="en-US" altLang="en-US" sz="1800" b="1">
                <a:solidFill>
                  <a:srgbClr val="990000"/>
                </a:solidFill>
              </a:rPr>
              <a:t>PR</a:t>
            </a:r>
            <a:r>
              <a:rPr lang="en-US" altLang="en-US" sz="1800" b="1" baseline="-25000">
                <a:solidFill>
                  <a:srgbClr val="990000"/>
                </a:solidFill>
              </a:rPr>
              <a:t>1</a:t>
            </a:r>
            <a:r>
              <a:rPr lang="en-US" altLang="en-US" sz="1800" b="1">
                <a:solidFill>
                  <a:srgbClr val="990000"/>
                </a:solidFill>
              </a:rPr>
              <a:t>B</a:t>
            </a:r>
            <a:r>
              <a:rPr lang="en-US" altLang="en-US" sz="1800" b="1" baseline="-25000">
                <a:solidFill>
                  <a:srgbClr val="990000"/>
                </a:solidFill>
              </a:rPr>
              <a:t>1</a:t>
            </a:r>
            <a:r>
              <a:rPr lang="en-US" altLang="en-US" sz="1800" b="1">
                <a:solidFill>
                  <a:srgbClr val="990000"/>
                </a:solidFill>
              </a:rPr>
              <a:t>B</a:t>
            </a:r>
            <a:r>
              <a:rPr lang="en-US" altLang="en-US" sz="1800" b="1" baseline="-25000">
                <a:solidFill>
                  <a:srgbClr val="990000"/>
                </a:solidFill>
              </a:rPr>
              <a:t>2</a:t>
            </a:r>
            <a:r>
              <a:rPr lang="en-US" altLang="en-US" sz="1800" b="1">
                <a:solidFill>
                  <a:srgbClr val="990000"/>
                </a:solidFill>
              </a:rPr>
              <a:t>R</a:t>
            </a:r>
            <a:r>
              <a:rPr lang="en-US" altLang="en-US" sz="1800" b="1" baseline="-25000">
                <a:solidFill>
                  <a:srgbClr val="990000"/>
                </a:solidFill>
              </a:rPr>
              <a:t>2</a:t>
            </a:r>
            <a:r>
              <a:rPr lang="en-US" altLang="en-US" sz="1800" b="1">
                <a:solidFill>
                  <a:srgbClr val="990000"/>
                </a:solidFill>
              </a:rPr>
              <a:t>SRQP</a:t>
            </a:r>
            <a:r>
              <a:rPr lang="en-US" altLang="en-US" sz="1800" b="1">
                <a:solidFill>
                  <a:srgbClr val="FF0066"/>
                </a:solidFill>
              </a:rPr>
              <a:t>.</a:t>
            </a:r>
          </a:p>
          <a:p>
            <a:pPr eaLnBrk="1" hangingPunct="1">
              <a:spcBef>
                <a:spcPct val="50000"/>
              </a:spcBef>
              <a:buFontTx/>
              <a:buNone/>
            </a:pPr>
            <a:r>
              <a:rPr lang="en-US" altLang="en-US" sz="1800" b="1">
                <a:solidFill>
                  <a:srgbClr val="008000"/>
                </a:solidFill>
              </a:rPr>
              <a:t>If one way of current is taken +ve, then the reverse current is taken –ve.</a:t>
            </a:r>
            <a:r>
              <a:rPr lang="en-US" altLang="en-US" sz="1800" b="1">
                <a:solidFill>
                  <a:srgbClr val="0066FF"/>
                </a:solidFill>
              </a:rPr>
              <a:t> </a:t>
            </a:r>
          </a:p>
          <a:p>
            <a:pPr eaLnBrk="1" hangingPunct="1">
              <a:spcBef>
                <a:spcPct val="50000"/>
              </a:spcBef>
              <a:buFontTx/>
              <a:buNone/>
            </a:pPr>
            <a:r>
              <a:rPr lang="en-US" altLang="en-US" sz="1800" b="1">
                <a:solidFill>
                  <a:srgbClr val="FF0000"/>
                </a:solidFill>
              </a:rPr>
              <a:t>Therefore the current is said to be alternating and the corresponding wave is sinusoidal.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55443"/>
                                        </p:tgtEl>
                                        <p:attrNameLst>
                                          <p:attrName>style.visibility</p:attrName>
                                        </p:attrNameLst>
                                      </p:cBhvr>
                                      <p:to>
                                        <p:strVal val="visible"/>
                                      </p:to>
                                    </p:set>
                                    <p:animEffect transition="in" filter="slide(fromTop)">
                                      <p:cBhvr>
                                        <p:cTn id="7" dur="500"/>
                                        <p:tgtEl>
                                          <p:spTgt spid="554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1" fill="hold" nodeType="clickEffect">
                                  <p:stCondLst>
                                    <p:cond delay="0"/>
                                  </p:stCondLst>
                                  <p:childTnLst>
                                    <p:set>
                                      <p:cBhvr>
                                        <p:cTn id="11" dur="1" fill="hold">
                                          <p:stCondLst>
                                            <p:cond delay="0"/>
                                          </p:stCondLst>
                                        </p:cTn>
                                        <p:tgtEl>
                                          <p:spTgt spid="55441"/>
                                        </p:tgtEl>
                                        <p:attrNameLst>
                                          <p:attrName>style.visibility</p:attrName>
                                        </p:attrNameLst>
                                      </p:cBhvr>
                                      <p:to>
                                        <p:strVal val="visible"/>
                                      </p:to>
                                    </p:set>
                                    <p:animEffect transition="in" filter="slide(fromTop)">
                                      <p:cBhvr>
                                        <p:cTn id="12" dur="500"/>
                                        <p:tgtEl>
                                          <p:spTgt spid="554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55445"/>
                                        </p:tgtEl>
                                        <p:attrNameLst>
                                          <p:attrName>style.visibility</p:attrName>
                                        </p:attrNameLst>
                                      </p:cBhvr>
                                      <p:to>
                                        <p:strVal val="visible"/>
                                      </p:to>
                                    </p:set>
                                    <p:anim calcmode="lin" valueType="num">
                                      <p:cBhvr>
                                        <p:cTn id="17" dur="500" fill="hold"/>
                                        <p:tgtEl>
                                          <p:spTgt spid="55445"/>
                                        </p:tgtEl>
                                        <p:attrNameLst>
                                          <p:attrName>ppt_w</p:attrName>
                                        </p:attrNameLst>
                                      </p:cBhvr>
                                      <p:tavLst>
                                        <p:tav tm="0">
                                          <p:val>
                                            <p:fltVal val="0"/>
                                          </p:val>
                                        </p:tav>
                                        <p:tav tm="100000">
                                          <p:val>
                                            <p:strVal val="#ppt_w"/>
                                          </p:val>
                                        </p:tav>
                                      </p:tavLst>
                                    </p:anim>
                                    <p:anim calcmode="lin" valueType="num">
                                      <p:cBhvr>
                                        <p:cTn id="18" dur="500" fill="hold"/>
                                        <p:tgtEl>
                                          <p:spTgt spid="55445"/>
                                        </p:tgtEl>
                                        <p:attrNameLst>
                                          <p:attrName>ppt_h</p:attrName>
                                        </p:attrNameLst>
                                      </p:cBhvr>
                                      <p:tavLst>
                                        <p:tav tm="0">
                                          <p:val>
                                            <p:fltVal val="0"/>
                                          </p:val>
                                        </p:tav>
                                        <p:tav tm="100000">
                                          <p:val>
                                            <p:strVal val="#ppt_h"/>
                                          </p:val>
                                        </p:tav>
                                      </p:tavLst>
                                    </p:anim>
                                    <p:animEffect transition="in" filter="fade">
                                      <p:cBhvr>
                                        <p:cTn id="19" dur="500"/>
                                        <p:tgtEl>
                                          <p:spTgt spid="5544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55444"/>
                                        </p:tgtEl>
                                        <p:attrNameLst>
                                          <p:attrName>style.visibility</p:attrName>
                                        </p:attrNameLst>
                                      </p:cBhvr>
                                      <p:to>
                                        <p:strVal val="visible"/>
                                      </p:to>
                                    </p:set>
                                    <p:animEffect transition="in" filter="wipe(up)">
                                      <p:cBhvr>
                                        <p:cTn id="24" dur="500"/>
                                        <p:tgtEl>
                                          <p:spTgt spid="5544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0" fill="hold" nodeType="clickEffect">
                                  <p:stCondLst>
                                    <p:cond delay="0"/>
                                  </p:stCondLst>
                                  <p:childTnLst>
                                    <p:set>
                                      <p:cBhvr>
                                        <p:cTn id="28" dur="1" fill="hold">
                                          <p:stCondLst>
                                            <p:cond delay="0"/>
                                          </p:stCondLst>
                                        </p:cTn>
                                        <p:tgtEl>
                                          <p:spTgt spid="55446">
                                            <p:txEl>
                                              <p:pRg st="0" end="0"/>
                                            </p:txEl>
                                          </p:spTgt>
                                        </p:tgtEl>
                                        <p:attrNameLst>
                                          <p:attrName>style.visibility</p:attrName>
                                        </p:attrNameLst>
                                      </p:cBhvr>
                                      <p:to>
                                        <p:strVal val="visible"/>
                                      </p:to>
                                    </p:set>
                                    <p:anim calcmode="lin" valueType="num">
                                      <p:cBhvr>
                                        <p:cTn id="29" dur="500" fill="hold"/>
                                        <p:tgtEl>
                                          <p:spTgt spid="55446">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55446">
                                            <p:txEl>
                                              <p:pRg st="0" end="0"/>
                                            </p:txEl>
                                          </p:spTgt>
                                        </p:tgtEl>
                                        <p:attrNameLst>
                                          <p:attrName>ppt_h</p:attrName>
                                        </p:attrNameLst>
                                      </p:cBhvr>
                                      <p:tavLst>
                                        <p:tav tm="0">
                                          <p:val>
                                            <p:fltVal val="0"/>
                                          </p:val>
                                        </p:tav>
                                        <p:tav tm="100000">
                                          <p:val>
                                            <p:strVal val="#ppt_h"/>
                                          </p:val>
                                        </p:tav>
                                      </p:tavLst>
                                    </p:anim>
                                    <p:animEffect transition="in" filter="fade">
                                      <p:cBhvr>
                                        <p:cTn id="31" dur="500"/>
                                        <p:tgtEl>
                                          <p:spTgt spid="55446">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10" fill="hold" nodeType="clickEffect">
                                  <p:stCondLst>
                                    <p:cond delay="0"/>
                                  </p:stCondLst>
                                  <p:childTnLst>
                                    <p:set>
                                      <p:cBhvr>
                                        <p:cTn id="35" dur="1" fill="hold">
                                          <p:stCondLst>
                                            <p:cond delay="0"/>
                                          </p:stCondLst>
                                        </p:cTn>
                                        <p:tgtEl>
                                          <p:spTgt spid="55447">
                                            <p:txEl>
                                              <p:pRg st="0" end="0"/>
                                            </p:txEl>
                                          </p:spTgt>
                                        </p:tgtEl>
                                        <p:attrNameLst>
                                          <p:attrName>style.visibility</p:attrName>
                                        </p:attrNameLst>
                                      </p:cBhvr>
                                      <p:to>
                                        <p:strVal val="visible"/>
                                      </p:to>
                                    </p:set>
                                    <p:anim calcmode="lin" valueType="num">
                                      <p:cBhvr>
                                        <p:cTn id="36" dur="500" fill="hold"/>
                                        <p:tgtEl>
                                          <p:spTgt spid="55447">
                                            <p:txEl>
                                              <p:pRg st="0" end="0"/>
                                            </p:txEl>
                                          </p:spTgt>
                                        </p:tgtEl>
                                        <p:attrNameLst>
                                          <p:attrName>ppt_w</p:attrName>
                                        </p:attrNameLst>
                                      </p:cBhvr>
                                      <p:tavLst>
                                        <p:tav tm="0">
                                          <p:val>
                                            <p:fltVal val="0"/>
                                          </p:val>
                                        </p:tav>
                                        <p:tav tm="100000">
                                          <p:val>
                                            <p:strVal val="#ppt_w"/>
                                          </p:val>
                                        </p:tav>
                                      </p:tavLst>
                                    </p:anim>
                                    <p:anim calcmode="lin" valueType="num">
                                      <p:cBhvr>
                                        <p:cTn id="37" dur="500" fill="hold"/>
                                        <p:tgtEl>
                                          <p:spTgt spid="5544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10" fill="hold" nodeType="clickEffect">
                                  <p:stCondLst>
                                    <p:cond delay="0"/>
                                  </p:stCondLst>
                                  <p:childTnLst>
                                    <p:set>
                                      <p:cBhvr>
                                        <p:cTn id="41" dur="1" fill="hold">
                                          <p:stCondLst>
                                            <p:cond delay="0"/>
                                          </p:stCondLst>
                                        </p:cTn>
                                        <p:tgtEl>
                                          <p:spTgt spid="55447">
                                            <p:txEl>
                                              <p:pRg st="1" end="1"/>
                                            </p:txEl>
                                          </p:spTgt>
                                        </p:tgtEl>
                                        <p:attrNameLst>
                                          <p:attrName>style.visibility</p:attrName>
                                        </p:attrNameLst>
                                      </p:cBhvr>
                                      <p:to>
                                        <p:strVal val="visible"/>
                                      </p:to>
                                    </p:set>
                                    <p:anim calcmode="lin" valueType="num">
                                      <p:cBhvr>
                                        <p:cTn id="42" dur="500" fill="hold"/>
                                        <p:tgtEl>
                                          <p:spTgt spid="55447">
                                            <p:txEl>
                                              <p:pRg st="1" end="1"/>
                                            </p:txEl>
                                          </p:spTgt>
                                        </p:tgtEl>
                                        <p:attrNameLst>
                                          <p:attrName>ppt_w</p:attrName>
                                        </p:attrNameLst>
                                      </p:cBhvr>
                                      <p:tavLst>
                                        <p:tav tm="0">
                                          <p:val>
                                            <p:fltVal val="0"/>
                                          </p:val>
                                        </p:tav>
                                        <p:tav tm="100000">
                                          <p:val>
                                            <p:strVal val="#ppt_w"/>
                                          </p:val>
                                        </p:tav>
                                      </p:tavLst>
                                    </p:anim>
                                    <p:anim calcmode="lin" valueType="num">
                                      <p:cBhvr>
                                        <p:cTn id="43" dur="500" fill="hold"/>
                                        <p:tgtEl>
                                          <p:spTgt spid="55447">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55447">
                                            <p:txEl>
                                              <p:pRg st="2" end="2"/>
                                            </p:txEl>
                                          </p:spTgt>
                                        </p:tgtEl>
                                        <p:attrNameLst>
                                          <p:attrName>style.visibility</p:attrName>
                                        </p:attrNameLst>
                                      </p:cBhvr>
                                      <p:to>
                                        <p:strVal val="visible"/>
                                      </p:to>
                                    </p:set>
                                    <p:animEffect transition="in" filter="wipe(up)">
                                      <p:cBhvr>
                                        <p:cTn id="48" dur="500"/>
                                        <p:tgtEl>
                                          <p:spTgt spid="55447">
                                            <p:txEl>
                                              <p:pRg st="2" end="2"/>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nodeType="clickEffect">
                                  <p:stCondLst>
                                    <p:cond delay="0"/>
                                  </p:stCondLst>
                                  <p:childTnLst>
                                    <p:set>
                                      <p:cBhvr>
                                        <p:cTn id="52" dur="1" fill="hold">
                                          <p:stCondLst>
                                            <p:cond delay="0"/>
                                          </p:stCondLst>
                                        </p:cTn>
                                        <p:tgtEl>
                                          <p:spTgt spid="55447">
                                            <p:txEl>
                                              <p:pRg st="3" end="3"/>
                                            </p:txEl>
                                          </p:spTgt>
                                        </p:tgtEl>
                                        <p:attrNameLst>
                                          <p:attrName>style.visibility</p:attrName>
                                        </p:attrNameLst>
                                      </p:cBhvr>
                                      <p:to>
                                        <p:strVal val="visible"/>
                                      </p:to>
                                    </p:set>
                                    <p:anim calcmode="lin" valueType="num">
                                      <p:cBhvr>
                                        <p:cTn id="53" dur="500" fill="hold"/>
                                        <p:tgtEl>
                                          <p:spTgt spid="55447">
                                            <p:txEl>
                                              <p:pRg st="3" end="3"/>
                                            </p:txEl>
                                          </p:spTgt>
                                        </p:tgtEl>
                                        <p:attrNameLst>
                                          <p:attrName>ppt_w</p:attrName>
                                        </p:attrNameLst>
                                      </p:cBhvr>
                                      <p:tavLst>
                                        <p:tav tm="0">
                                          <p:val>
                                            <p:fltVal val="0"/>
                                          </p:val>
                                        </p:tav>
                                        <p:tav tm="100000">
                                          <p:val>
                                            <p:strVal val="#ppt_w"/>
                                          </p:val>
                                        </p:tav>
                                      </p:tavLst>
                                    </p:anim>
                                    <p:anim calcmode="lin" valueType="num">
                                      <p:cBhvr>
                                        <p:cTn id="54" dur="500" fill="hold"/>
                                        <p:tgtEl>
                                          <p:spTgt spid="55447">
                                            <p:txEl>
                                              <p:pRg st="3" end="3"/>
                                            </p:txEl>
                                          </p:spTgt>
                                        </p:tgtEl>
                                        <p:attrNameLst>
                                          <p:attrName>ppt_h</p:attrName>
                                        </p:attrNameLst>
                                      </p:cBhvr>
                                      <p:tavLst>
                                        <p:tav tm="0">
                                          <p:val>
                                            <p:fltVal val="0"/>
                                          </p:val>
                                        </p:tav>
                                        <p:tav tm="100000">
                                          <p:val>
                                            <p:strVal val="#ppt_h"/>
                                          </p:val>
                                        </p:tav>
                                      </p:tavLst>
                                    </p:anim>
                                    <p:animEffect transition="in" filter="fade">
                                      <p:cBhvr>
                                        <p:cTn id="55" dur="500"/>
                                        <p:tgtEl>
                                          <p:spTgt spid="554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441" grpId="0"/>
      <p:bldP spid="55443" grpId="0"/>
      <p:bldP spid="55444" grpId="0"/>
      <p:bldP spid="5544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1" name="Rectangle 31">
            <a:extLst>
              <a:ext uri="{FF2B5EF4-FFF2-40B4-BE49-F238E27FC236}">
                <a16:creationId xmlns:a16="http://schemas.microsoft.com/office/drawing/2014/main" id="{6183ED40-E625-89CC-7CB2-059CC038E974}"/>
              </a:ext>
            </a:extLst>
          </p:cNvPr>
          <p:cNvSpPr>
            <a:spLocks noChangeArrowheads="1"/>
          </p:cNvSpPr>
          <p:nvPr/>
        </p:nvSpPr>
        <p:spPr bwMode="auto">
          <a:xfrm>
            <a:off x="196850" y="76200"/>
            <a:ext cx="1022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Theory:</a:t>
            </a:r>
          </a:p>
        </p:txBody>
      </p:sp>
      <p:sp>
        <p:nvSpPr>
          <p:cNvPr id="51232" name="Line 32">
            <a:extLst>
              <a:ext uri="{FF2B5EF4-FFF2-40B4-BE49-F238E27FC236}">
                <a16:creationId xmlns:a16="http://schemas.microsoft.com/office/drawing/2014/main" id="{21A01F15-6068-4792-789D-9CB094D4A8CF}"/>
              </a:ext>
            </a:extLst>
          </p:cNvPr>
          <p:cNvSpPr>
            <a:spLocks noChangeShapeType="1"/>
          </p:cNvSpPr>
          <p:nvPr/>
        </p:nvSpPr>
        <p:spPr bwMode="auto">
          <a:xfrm>
            <a:off x="7162800" y="762000"/>
            <a:ext cx="0" cy="41148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1238" name="Group 38">
            <a:extLst>
              <a:ext uri="{FF2B5EF4-FFF2-40B4-BE49-F238E27FC236}">
                <a16:creationId xmlns:a16="http://schemas.microsoft.com/office/drawing/2014/main" id="{3D375215-9D39-70C1-66FF-BC32E9241ED0}"/>
              </a:ext>
            </a:extLst>
          </p:cNvPr>
          <p:cNvGrpSpPr>
            <a:grpSpLocks/>
          </p:cNvGrpSpPr>
          <p:nvPr/>
        </p:nvGrpSpPr>
        <p:grpSpPr bwMode="auto">
          <a:xfrm>
            <a:off x="5867400" y="1600200"/>
            <a:ext cx="1295400" cy="2438400"/>
            <a:chOff x="912" y="1392"/>
            <a:chExt cx="816" cy="1536"/>
          </a:xfrm>
        </p:grpSpPr>
        <p:sp>
          <p:nvSpPr>
            <p:cNvPr id="46181" name="Line 39">
              <a:extLst>
                <a:ext uri="{FF2B5EF4-FFF2-40B4-BE49-F238E27FC236}">
                  <a16:creationId xmlns:a16="http://schemas.microsoft.com/office/drawing/2014/main" id="{23052917-A056-D86A-F133-7D6642A9A189}"/>
                </a:ext>
              </a:extLst>
            </p:cNvPr>
            <p:cNvSpPr>
              <a:spLocks noChangeShapeType="1"/>
            </p:cNvSpPr>
            <p:nvPr/>
          </p:nvSpPr>
          <p:spPr bwMode="auto">
            <a:xfrm>
              <a:off x="912" y="1392"/>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82" name="Line 40">
              <a:extLst>
                <a:ext uri="{FF2B5EF4-FFF2-40B4-BE49-F238E27FC236}">
                  <a16:creationId xmlns:a16="http://schemas.microsoft.com/office/drawing/2014/main" id="{F3454435-6C99-C77C-08D1-4C46C46802EA}"/>
                </a:ext>
              </a:extLst>
            </p:cNvPr>
            <p:cNvSpPr>
              <a:spLocks noChangeShapeType="1"/>
            </p:cNvSpPr>
            <p:nvPr/>
          </p:nvSpPr>
          <p:spPr bwMode="auto">
            <a:xfrm>
              <a:off x="912" y="1776"/>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83" name="Line 41">
              <a:extLst>
                <a:ext uri="{FF2B5EF4-FFF2-40B4-BE49-F238E27FC236}">
                  <a16:creationId xmlns:a16="http://schemas.microsoft.com/office/drawing/2014/main" id="{9D84DD62-21D5-77E2-F3BB-A0BA45818D28}"/>
                </a:ext>
              </a:extLst>
            </p:cNvPr>
            <p:cNvSpPr>
              <a:spLocks noChangeShapeType="1"/>
            </p:cNvSpPr>
            <p:nvPr/>
          </p:nvSpPr>
          <p:spPr bwMode="auto">
            <a:xfrm>
              <a:off x="912" y="2160"/>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84" name="Line 42">
              <a:extLst>
                <a:ext uri="{FF2B5EF4-FFF2-40B4-BE49-F238E27FC236}">
                  <a16:creationId xmlns:a16="http://schemas.microsoft.com/office/drawing/2014/main" id="{E75ABAF5-3E9B-BED0-9022-911594400ED4}"/>
                </a:ext>
              </a:extLst>
            </p:cNvPr>
            <p:cNvSpPr>
              <a:spLocks noChangeShapeType="1"/>
            </p:cNvSpPr>
            <p:nvPr/>
          </p:nvSpPr>
          <p:spPr bwMode="auto">
            <a:xfrm>
              <a:off x="912" y="2544"/>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85" name="Line 43">
              <a:extLst>
                <a:ext uri="{FF2B5EF4-FFF2-40B4-BE49-F238E27FC236}">
                  <a16:creationId xmlns:a16="http://schemas.microsoft.com/office/drawing/2014/main" id="{0049FAA3-DA9E-01C0-1224-05151E9A6761}"/>
                </a:ext>
              </a:extLst>
            </p:cNvPr>
            <p:cNvSpPr>
              <a:spLocks noChangeShapeType="1"/>
            </p:cNvSpPr>
            <p:nvPr/>
          </p:nvSpPr>
          <p:spPr bwMode="auto">
            <a:xfrm>
              <a:off x="912" y="2928"/>
              <a:ext cx="816" cy="0"/>
            </a:xfrm>
            <a:prstGeom prst="line">
              <a:avLst/>
            </a:prstGeom>
            <a:noFill/>
            <a:ln w="28575">
              <a:solidFill>
                <a:srgbClr val="00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290" name="Group 90">
            <a:extLst>
              <a:ext uri="{FF2B5EF4-FFF2-40B4-BE49-F238E27FC236}">
                <a16:creationId xmlns:a16="http://schemas.microsoft.com/office/drawing/2014/main" id="{E76E007D-89C5-08E6-AC81-94390A963E60}"/>
              </a:ext>
            </a:extLst>
          </p:cNvPr>
          <p:cNvGrpSpPr>
            <a:grpSpLocks/>
          </p:cNvGrpSpPr>
          <p:nvPr/>
        </p:nvGrpSpPr>
        <p:grpSpPr bwMode="auto">
          <a:xfrm>
            <a:off x="6248400" y="914400"/>
            <a:ext cx="1752600" cy="3657600"/>
            <a:chOff x="3936" y="576"/>
            <a:chExt cx="1104" cy="2304"/>
          </a:xfrm>
        </p:grpSpPr>
        <p:sp>
          <p:nvSpPr>
            <p:cNvPr id="46167" name="Text Box 34">
              <a:extLst>
                <a:ext uri="{FF2B5EF4-FFF2-40B4-BE49-F238E27FC236}">
                  <a16:creationId xmlns:a16="http://schemas.microsoft.com/office/drawing/2014/main" id="{3E73E217-196B-44CC-0793-65415C8586A4}"/>
                </a:ext>
              </a:extLst>
            </p:cNvPr>
            <p:cNvSpPr txBox="1">
              <a:spLocks noChangeArrowheads="1"/>
            </p:cNvSpPr>
            <p:nvPr/>
          </p:nvSpPr>
          <p:spPr bwMode="auto">
            <a:xfrm>
              <a:off x="3984" y="259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P</a:t>
              </a:r>
            </a:p>
          </p:txBody>
        </p:sp>
        <p:sp>
          <p:nvSpPr>
            <p:cNvPr id="46168" name="Text Box 35">
              <a:extLst>
                <a:ext uri="{FF2B5EF4-FFF2-40B4-BE49-F238E27FC236}">
                  <a16:creationId xmlns:a16="http://schemas.microsoft.com/office/drawing/2014/main" id="{2EF35EA7-3603-9B72-C7A2-878AADDD3C87}"/>
                </a:ext>
              </a:extLst>
            </p:cNvPr>
            <p:cNvSpPr txBox="1">
              <a:spLocks noChangeArrowheads="1"/>
            </p:cNvSpPr>
            <p:nvPr/>
          </p:nvSpPr>
          <p:spPr bwMode="auto">
            <a:xfrm>
              <a:off x="3936" y="1104"/>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Q</a:t>
              </a:r>
            </a:p>
          </p:txBody>
        </p:sp>
        <p:sp>
          <p:nvSpPr>
            <p:cNvPr id="46169" name="Text Box 36">
              <a:extLst>
                <a:ext uri="{FF2B5EF4-FFF2-40B4-BE49-F238E27FC236}">
                  <a16:creationId xmlns:a16="http://schemas.microsoft.com/office/drawing/2014/main" id="{3437D099-DF3E-4D46-F010-7064090EF462}"/>
                </a:ext>
              </a:extLst>
            </p:cNvPr>
            <p:cNvSpPr txBox="1">
              <a:spLocks noChangeArrowheads="1"/>
            </p:cNvSpPr>
            <p:nvPr/>
          </p:nvSpPr>
          <p:spPr bwMode="auto">
            <a:xfrm>
              <a:off x="4752" y="57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R</a:t>
              </a:r>
            </a:p>
          </p:txBody>
        </p:sp>
        <p:sp>
          <p:nvSpPr>
            <p:cNvPr id="46170" name="Text Box 37">
              <a:extLst>
                <a:ext uri="{FF2B5EF4-FFF2-40B4-BE49-F238E27FC236}">
                  <a16:creationId xmlns:a16="http://schemas.microsoft.com/office/drawing/2014/main" id="{AFA98836-1D22-B71D-AFE6-6683BBDD5210}"/>
                </a:ext>
              </a:extLst>
            </p:cNvPr>
            <p:cNvSpPr txBox="1">
              <a:spLocks noChangeArrowheads="1"/>
            </p:cNvSpPr>
            <p:nvPr/>
          </p:nvSpPr>
          <p:spPr bwMode="auto">
            <a:xfrm>
              <a:off x="4800" y="196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S</a:t>
              </a:r>
            </a:p>
          </p:txBody>
        </p:sp>
        <p:grpSp>
          <p:nvGrpSpPr>
            <p:cNvPr id="46171" name="Group 44">
              <a:extLst>
                <a:ext uri="{FF2B5EF4-FFF2-40B4-BE49-F238E27FC236}">
                  <a16:creationId xmlns:a16="http://schemas.microsoft.com/office/drawing/2014/main" id="{76375AA3-86FC-695F-DBA8-3CD87498788B}"/>
                </a:ext>
              </a:extLst>
            </p:cNvPr>
            <p:cNvGrpSpPr>
              <a:grpSpLocks/>
            </p:cNvGrpSpPr>
            <p:nvPr/>
          </p:nvGrpSpPr>
          <p:grpSpPr bwMode="auto">
            <a:xfrm>
              <a:off x="4128" y="768"/>
              <a:ext cx="720" cy="2112"/>
              <a:chOff x="3648" y="1200"/>
              <a:chExt cx="720" cy="2112"/>
            </a:xfrm>
          </p:grpSpPr>
          <p:sp>
            <p:nvSpPr>
              <p:cNvPr id="46172" name="AutoShape 45">
                <a:extLst>
                  <a:ext uri="{FF2B5EF4-FFF2-40B4-BE49-F238E27FC236}">
                    <a16:creationId xmlns:a16="http://schemas.microsoft.com/office/drawing/2014/main" id="{FF0A9FEC-B4FB-D6C2-1502-7FD44339ACFE}"/>
                  </a:ext>
                </a:extLst>
              </p:cNvPr>
              <p:cNvSpPr>
                <a:spLocks noChangeArrowheads="1"/>
              </p:cNvSpPr>
              <p:nvPr/>
            </p:nvSpPr>
            <p:spPr bwMode="auto">
              <a:xfrm rot="5400000" flipH="1">
                <a:off x="3072" y="1776"/>
                <a:ext cx="1872" cy="720"/>
              </a:xfrm>
              <a:prstGeom prst="parallelogram">
                <a:avLst>
                  <a:gd name="adj" fmla="val 65000"/>
                </a:avLst>
              </a:prstGeom>
              <a:solidFill>
                <a:srgbClr val="CCECFF"/>
              </a:solidFill>
              <a:ln>
                <a:noFill/>
              </a:ln>
              <a:effectLst/>
              <a:extLst>
                <a:ext uri="{91240B29-F687-4F45-9708-019B960494DF}">
                  <a14:hiddenLine xmlns:a14="http://schemas.microsoft.com/office/drawing/2010/main" w="3175">
                    <a:solidFill>
                      <a:srgbClr val="CC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46173" name="Group 46">
                <a:extLst>
                  <a:ext uri="{FF2B5EF4-FFF2-40B4-BE49-F238E27FC236}">
                    <a16:creationId xmlns:a16="http://schemas.microsoft.com/office/drawing/2014/main" id="{B358E4AE-12EB-D56A-CC4C-794AB7BCBA9B}"/>
                  </a:ext>
                </a:extLst>
              </p:cNvPr>
              <p:cNvGrpSpPr>
                <a:grpSpLocks/>
              </p:cNvGrpSpPr>
              <p:nvPr/>
            </p:nvGrpSpPr>
            <p:grpSpPr bwMode="auto">
              <a:xfrm>
                <a:off x="3648" y="1200"/>
                <a:ext cx="720" cy="2112"/>
                <a:chOff x="3648" y="1200"/>
                <a:chExt cx="720" cy="2112"/>
              </a:xfrm>
            </p:grpSpPr>
            <p:sp>
              <p:nvSpPr>
                <p:cNvPr id="46174" name="Line 47">
                  <a:extLst>
                    <a:ext uri="{FF2B5EF4-FFF2-40B4-BE49-F238E27FC236}">
                      <a16:creationId xmlns:a16="http://schemas.microsoft.com/office/drawing/2014/main" id="{6FCC152A-56B5-9F8A-6D7A-B9A0A5D3D3FE}"/>
                    </a:ext>
                  </a:extLst>
                </p:cNvPr>
                <p:cNvSpPr>
                  <a:spLocks noChangeShapeType="1"/>
                </p:cNvSpPr>
                <p:nvPr/>
              </p:nvSpPr>
              <p:spPr bwMode="auto">
                <a:xfrm>
                  <a:off x="3984" y="2832"/>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75" name="Line 48">
                  <a:extLst>
                    <a:ext uri="{FF2B5EF4-FFF2-40B4-BE49-F238E27FC236}">
                      <a16:creationId xmlns:a16="http://schemas.microsoft.com/office/drawing/2014/main" id="{ACCCD733-AD05-8920-CA10-45F5D18A4B08}"/>
                    </a:ext>
                  </a:extLst>
                </p:cNvPr>
                <p:cNvSpPr>
                  <a:spLocks noChangeShapeType="1"/>
                </p:cNvSpPr>
                <p:nvPr/>
              </p:nvSpPr>
              <p:spPr bwMode="auto">
                <a:xfrm>
                  <a:off x="4080" y="2784"/>
                  <a:ext cx="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76" name="Line 49">
                  <a:extLst>
                    <a:ext uri="{FF2B5EF4-FFF2-40B4-BE49-F238E27FC236}">
                      <a16:creationId xmlns:a16="http://schemas.microsoft.com/office/drawing/2014/main" id="{A2E23EDC-64C5-AF35-1A2F-10D4453F08FF}"/>
                    </a:ext>
                  </a:extLst>
                </p:cNvPr>
                <p:cNvSpPr>
                  <a:spLocks noChangeShapeType="1"/>
                </p:cNvSpPr>
                <p:nvPr/>
              </p:nvSpPr>
              <p:spPr bwMode="auto">
                <a:xfrm>
                  <a:off x="3648" y="1680"/>
                  <a:ext cx="0" cy="13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77" name="Line 50">
                  <a:extLst>
                    <a:ext uri="{FF2B5EF4-FFF2-40B4-BE49-F238E27FC236}">
                      <a16:creationId xmlns:a16="http://schemas.microsoft.com/office/drawing/2014/main" id="{6F2EA688-74C1-0AD6-1003-B483AEFD138B}"/>
                    </a:ext>
                  </a:extLst>
                </p:cNvPr>
                <p:cNvSpPr>
                  <a:spLocks noChangeShapeType="1"/>
                </p:cNvSpPr>
                <p:nvPr/>
              </p:nvSpPr>
              <p:spPr bwMode="auto">
                <a:xfrm>
                  <a:off x="4368" y="1200"/>
                  <a:ext cx="0" cy="13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78" name="Line 51">
                  <a:extLst>
                    <a:ext uri="{FF2B5EF4-FFF2-40B4-BE49-F238E27FC236}">
                      <a16:creationId xmlns:a16="http://schemas.microsoft.com/office/drawing/2014/main" id="{E1BEAE80-7350-1779-9253-9E136605432F}"/>
                    </a:ext>
                  </a:extLst>
                </p:cNvPr>
                <p:cNvSpPr>
                  <a:spLocks noChangeShapeType="1"/>
                </p:cNvSpPr>
                <p:nvPr/>
              </p:nvSpPr>
              <p:spPr bwMode="auto">
                <a:xfrm flipV="1">
                  <a:off x="3648" y="1200"/>
                  <a:ext cx="720" cy="48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79" name="Line 52">
                  <a:extLst>
                    <a:ext uri="{FF2B5EF4-FFF2-40B4-BE49-F238E27FC236}">
                      <a16:creationId xmlns:a16="http://schemas.microsoft.com/office/drawing/2014/main" id="{B5929814-9DA9-8B89-89B3-6503643BC937}"/>
                    </a:ext>
                  </a:extLst>
                </p:cNvPr>
                <p:cNvSpPr>
                  <a:spLocks noChangeShapeType="1"/>
                </p:cNvSpPr>
                <p:nvPr/>
              </p:nvSpPr>
              <p:spPr bwMode="auto">
                <a:xfrm flipV="1">
                  <a:off x="3648" y="2832"/>
                  <a:ext cx="336" cy="240"/>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80" name="Line 53">
                  <a:extLst>
                    <a:ext uri="{FF2B5EF4-FFF2-40B4-BE49-F238E27FC236}">
                      <a16:creationId xmlns:a16="http://schemas.microsoft.com/office/drawing/2014/main" id="{3F52F8D8-B6A8-B03D-DE88-B521176C4EEB}"/>
                    </a:ext>
                  </a:extLst>
                </p:cNvPr>
                <p:cNvSpPr>
                  <a:spLocks noChangeShapeType="1"/>
                </p:cNvSpPr>
                <p:nvPr/>
              </p:nvSpPr>
              <p:spPr bwMode="auto">
                <a:xfrm flipV="1">
                  <a:off x="4080" y="2592"/>
                  <a:ext cx="288" cy="192"/>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nvGrpSpPr>
          <p:cNvPr id="51254" name="Group 54">
            <a:extLst>
              <a:ext uri="{FF2B5EF4-FFF2-40B4-BE49-F238E27FC236}">
                <a16:creationId xmlns:a16="http://schemas.microsoft.com/office/drawing/2014/main" id="{68895D94-8BD0-2339-A80B-5D7F0B6BC4B5}"/>
              </a:ext>
            </a:extLst>
          </p:cNvPr>
          <p:cNvGrpSpPr>
            <a:grpSpLocks/>
          </p:cNvGrpSpPr>
          <p:nvPr/>
        </p:nvGrpSpPr>
        <p:grpSpPr bwMode="auto">
          <a:xfrm>
            <a:off x="8001000" y="1752600"/>
            <a:ext cx="457200" cy="366713"/>
            <a:chOff x="5136" y="1737"/>
            <a:chExt cx="288" cy="231"/>
          </a:xfrm>
        </p:grpSpPr>
        <p:sp>
          <p:nvSpPr>
            <p:cNvPr id="46165" name="Text Box 55">
              <a:extLst>
                <a:ext uri="{FF2B5EF4-FFF2-40B4-BE49-F238E27FC236}">
                  <a16:creationId xmlns:a16="http://schemas.microsoft.com/office/drawing/2014/main" id="{110DE7F8-8043-0E2F-78C8-25F9605C3891}"/>
                </a:ext>
              </a:extLst>
            </p:cNvPr>
            <p:cNvSpPr txBox="1">
              <a:spLocks noChangeArrowheads="1"/>
            </p:cNvSpPr>
            <p:nvPr/>
          </p:nvSpPr>
          <p:spPr bwMode="auto">
            <a:xfrm>
              <a:off x="5136" y="1737"/>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rPr>
                <a:t>B</a:t>
              </a:r>
              <a:endParaRPr lang="en-US" altLang="en-US" sz="1800">
                <a:solidFill>
                  <a:srgbClr val="0000FF"/>
                </a:solidFill>
              </a:endParaRPr>
            </a:p>
          </p:txBody>
        </p:sp>
        <p:sp>
          <p:nvSpPr>
            <p:cNvPr id="46166" name="Line 56">
              <a:extLst>
                <a:ext uri="{FF2B5EF4-FFF2-40B4-BE49-F238E27FC236}">
                  <a16:creationId xmlns:a16="http://schemas.microsoft.com/office/drawing/2014/main" id="{2BC18B14-640B-0F0D-1377-503812BDB427}"/>
                </a:ext>
              </a:extLst>
            </p:cNvPr>
            <p:cNvSpPr>
              <a:spLocks noChangeShapeType="1"/>
            </p:cNvSpPr>
            <p:nvPr/>
          </p:nvSpPr>
          <p:spPr bwMode="auto">
            <a:xfrm>
              <a:off x="5184" y="1776"/>
              <a:ext cx="144"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267" name="Group 67">
            <a:extLst>
              <a:ext uri="{FF2B5EF4-FFF2-40B4-BE49-F238E27FC236}">
                <a16:creationId xmlns:a16="http://schemas.microsoft.com/office/drawing/2014/main" id="{92A70D80-ECD9-1F72-3621-CD1B3B839E9F}"/>
              </a:ext>
            </a:extLst>
          </p:cNvPr>
          <p:cNvGrpSpPr>
            <a:grpSpLocks/>
          </p:cNvGrpSpPr>
          <p:nvPr/>
        </p:nvGrpSpPr>
        <p:grpSpPr bwMode="auto">
          <a:xfrm>
            <a:off x="7162800" y="1600200"/>
            <a:ext cx="1219200" cy="2438400"/>
            <a:chOff x="1728" y="1392"/>
            <a:chExt cx="768" cy="1536"/>
          </a:xfrm>
        </p:grpSpPr>
        <p:sp>
          <p:nvSpPr>
            <p:cNvPr id="46160" name="Line 68">
              <a:extLst>
                <a:ext uri="{FF2B5EF4-FFF2-40B4-BE49-F238E27FC236}">
                  <a16:creationId xmlns:a16="http://schemas.microsoft.com/office/drawing/2014/main" id="{146547F0-99D1-9BAA-CE88-CC8E281520E7}"/>
                </a:ext>
              </a:extLst>
            </p:cNvPr>
            <p:cNvSpPr>
              <a:spLocks noChangeShapeType="1"/>
            </p:cNvSpPr>
            <p:nvPr/>
          </p:nvSpPr>
          <p:spPr bwMode="auto">
            <a:xfrm>
              <a:off x="1728" y="2928"/>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61" name="Line 69">
              <a:extLst>
                <a:ext uri="{FF2B5EF4-FFF2-40B4-BE49-F238E27FC236}">
                  <a16:creationId xmlns:a16="http://schemas.microsoft.com/office/drawing/2014/main" id="{5445FDAC-3810-B0C5-9A06-19B27F6BEC8A}"/>
                </a:ext>
              </a:extLst>
            </p:cNvPr>
            <p:cNvSpPr>
              <a:spLocks noChangeShapeType="1"/>
            </p:cNvSpPr>
            <p:nvPr/>
          </p:nvSpPr>
          <p:spPr bwMode="auto">
            <a:xfrm>
              <a:off x="1728" y="1392"/>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62" name="Line 70">
              <a:extLst>
                <a:ext uri="{FF2B5EF4-FFF2-40B4-BE49-F238E27FC236}">
                  <a16:creationId xmlns:a16="http://schemas.microsoft.com/office/drawing/2014/main" id="{02982950-B427-9218-20EB-CBAB491546F9}"/>
                </a:ext>
              </a:extLst>
            </p:cNvPr>
            <p:cNvSpPr>
              <a:spLocks noChangeShapeType="1"/>
            </p:cNvSpPr>
            <p:nvPr/>
          </p:nvSpPr>
          <p:spPr bwMode="auto">
            <a:xfrm>
              <a:off x="1728" y="1776"/>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63" name="Line 71">
              <a:extLst>
                <a:ext uri="{FF2B5EF4-FFF2-40B4-BE49-F238E27FC236}">
                  <a16:creationId xmlns:a16="http://schemas.microsoft.com/office/drawing/2014/main" id="{E1AD4E40-961D-AA55-09F0-2370663D8639}"/>
                </a:ext>
              </a:extLst>
            </p:cNvPr>
            <p:cNvSpPr>
              <a:spLocks noChangeShapeType="1"/>
            </p:cNvSpPr>
            <p:nvPr/>
          </p:nvSpPr>
          <p:spPr bwMode="auto">
            <a:xfrm>
              <a:off x="1728" y="2160"/>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64" name="Line 72">
              <a:extLst>
                <a:ext uri="{FF2B5EF4-FFF2-40B4-BE49-F238E27FC236}">
                  <a16:creationId xmlns:a16="http://schemas.microsoft.com/office/drawing/2014/main" id="{9E2915F9-5B66-DF3A-E464-B25C5B63743B}"/>
                </a:ext>
              </a:extLst>
            </p:cNvPr>
            <p:cNvSpPr>
              <a:spLocks noChangeShapeType="1"/>
            </p:cNvSpPr>
            <p:nvPr/>
          </p:nvSpPr>
          <p:spPr bwMode="auto">
            <a:xfrm>
              <a:off x="1728" y="2544"/>
              <a:ext cx="768" cy="0"/>
            </a:xfrm>
            <a:prstGeom prst="line">
              <a:avLst/>
            </a:prstGeom>
            <a:noFill/>
            <a:ln w="2857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273" name="Group 73">
            <a:extLst>
              <a:ext uri="{FF2B5EF4-FFF2-40B4-BE49-F238E27FC236}">
                <a16:creationId xmlns:a16="http://schemas.microsoft.com/office/drawing/2014/main" id="{90234B28-FB19-9890-7711-D8E3927C13EF}"/>
              </a:ext>
            </a:extLst>
          </p:cNvPr>
          <p:cNvGrpSpPr>
            <a:grpSpLocks/>
          </p:cNvGrpSpPr>
          <p:nvPr/>
        </p:nvGrpSpPr>
        <p:grpSpPr bwMode="auto">
          <a:xfrm>
            <a:off x="7239000" y="1676400"/>
            <a:ext cx="384175" cy="442913"/>
            <a:chOff x="4560" y="1632"/>
            <a:chExt cx="242" cy="279"/>
          </a:xfrm>
        </p:grpSpPr>
        <p:sp>
          <p:nvSpPr>
            <p:cNvPr id="46158" name="Arc 74">
              <a:extLst>
                <a:ext uri="{FF2B5EF4-FFF2-40B4-BE49-F238E27FC236}">
                  <a16:creationId xmlns:a16="http://schemas.microsoft.com/office/drawing/2014/main" id="{ACC7DD8B-B838-6104-BB68-9F8FCB56FC2C}"/>
                </a:ext>
              </a:extLst>
            </p:cNvPr>
            <p:cNvSpPr>
              <a:spLocks/>
            </p:cNvSpPr>
            <p:nvPr/>
          </p:nvSpPr>
          <p:spPr bwMode="auto">
            <a:xfrm rot="3318290">
              <a:off x="4592" y="1600"/>
              <a:ext cx="96" cy="159"/>
            </a:xfrm>
            <a:custGeom>
              <a:avLst/>
              <a:gdLst>
                <a:gd name="T0" fmla="*/ 0 w 21600"/>
                <a:gd name="T1" fmla="*/ 0 h 35904"/>
                <a:gd name="T2" fmla="*/ 0 w 21600"/>
                <a:gd name="T3" fmla="*/ 0 h 35904"/>
                <a:gd name="T4" fmla="*/ 0 w 21600"/>
                <a:gd name="T5" fmla="*/ 0 h 35904"/>
                <a:gd name="T6" fmla="*/ 0 60000 65536"/>
                <a:gd name="T7" fmla="*/ 0 60000 65536"/>
                <a:gd name="T8" fmla="*/ 0 60000 65536"/>
              </a:gdLst>
              <a:ahLst/>
              <a:cxnLst>
                <a:cxn ang="T6">
                  <a:pos x="T0" y="T1"/>
                </a:cxn>
                <a:cxn ang="T7">
                  <a:pos x="T2" y="T3"/>
                </a:cxn>
                <a:cxn ang="T8">
                  <a:pos x="T4" y="T5"/>
                </a:cxn>
              </a:cxnLst>
              <a:rect l="0" t="0" r="r" b="b"/>
              <a:pathLst>
                <a:path w="21600" h="35904" fill="none" extrusionOk="0">
                  <a:moveTo>
                    <a:pt x="-1" y="0"/>
                  </a:moveTo>
                  <a:cubicBezTo>
                    <a:pt x="11929" y="0"/>
                    <a:pt x="21600" y="9670"/>
                    <a:pt x="21600" y="21600"/>
                  </a:cubicBezTo>
                  <a:cubicBezTo>
                    <a:pt x="21600" y="26868"/>
                    <a:pt x="19674" y="31956"/>
                    <a:pt x="16185" y="35904"/>
                  </a:cubicBezTo>
                </a:path>
                <a:path w="21600" h="35904" stroke="0" extrusionOk="0">
                  <a:moveTo>
                    <a:pt x="-1" y="0"/>
                  </a:moveTo>
                  <a:cubicBezTo>
                    <a:pt x="11929" y="0"/>
                    <a:pt x="21600" y="9670"/>
                    <a:pt x="21600" y="21600"/>
                  </a:cubicBezTo>
                  <a:cubicBezTo>
                    <a:pt x="21600" y="26868"/>
                    <a:pt x="19674" y="31956"/>
                    <a:pt x="16185" y="35904"/>
                  </a:cubicBezTo>
                  <a:lnTo>
                    <a:pt x="0" y="21600"/>
                  </a:lnTo>
                  <a:lnTo>
                    <a:pt x="-1" y="0"/>
                  </a:lnTo>
                  <a:close/>
                </a:path>
              </a:pathLst>
            </a:custGeom>
            <a:noFill/>
            <a:ln w="28575">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6159" name="Rectangle 75">
              <a:extLst>
                <a:ext uri="{FF2B5EF4-FFF2-40B4-BE49-F238E27FC236}">
                  <a16:creationId xmlns:a16="http://schemas.microsoft.com/office/drawing/2014/main" id="{653FFE0E-721F-9180-1B41-8BE15F64FD7B}"/>
                </a:ext>
              </a:extLst>
            </p:cNvPr>
            <p:cNvSpPr>
              <a:spLocks noChangeArrowheads="1"/>
            </p:cNvSpPr>
            <p:nvPr/>
          </p:nvSpPr>
          <p:spPr bwMode="auto">
            <a:xfrm>
              <a:off x="4608" y="1680"/>
              <a:ext cx="19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FF00FF"/>
                  </a:solidFill>
                </a:rPr>
                <a:t>θ</a:t>
              </a:r>
              <a:endParaRPr lang="en-US" altLang="en-US" sz="1800"/>
            </a:p>
          </p:txBody>
        </p:sp>
      </p:grpSp>
      <p:sp>
        <p:nvSpPr>
          <p:cNvPr id="51276" name="AutoShape 76">
            <a:extLst>
              <a:ext uri="{FF2B5EF4-FFF2-40B4-BE49-F238E27FC236}">
                <a16:creationId xmlns:a16="http://schemas.microsoft.com/office/drawing/2014/main" id="{3492B5F8-BD3E-D5D0-D5B2-0A86BB07F51C}"/>
              </a:ext>
            </a:extLst>
          </p:cNvPr>
          <p:cNvSpPr>
            <a:spLocks noChangeArrowheads="1"/>
          </p:cNvSpPr>
          <p:nvPr/>
        </p:nvSpPr>
        <p:spPr bwMode="auto">
          <a:xfrm>
            <a:off x="6934200" y="685800"/>
            <a:ext cx="381000" cy="381000"/>
          </a:xfrm>
          <a:prstGeom prst="curvedLeftArrow">
            <a:avLst>
              <a:gd name="adj1" fmla="val 20000"/>
              <a:gd name="adj2" fmla="val 40000"/>
              <a:gd name="adj3" fmla="val 33333"/>
            </a:avLst>
          </a:prstGeom>
          <a:solidFill>
            <a:srgbClr val="66FFFF"/>
          </a:solidFill>
          <a:ln w="6350">
            <a:solidFill>
              <a:srgbClr val="6600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51277" name="Line 77">
            <a:extLst>
              <a:ext uri="{FF2B5EF4-FFF2-40B4-BE49-F238E27FC236}">
                <a16:creationId xmlns:a16="http://schemas.microsoft.com/office/drawing/2014/main" id="{B23AB772-EA9D-AFC6-1CED-F56681189C68}"/>
              </a:ext>
            </a:extLst>
          </p:cNvPr>
          <p:cNvSpPr>
            <a:spLocks noChangeShapeType="1"/>
          </p:cNvSpPr>
          <p:nvPr/>
        </p:nvSpPr>
        <p:spPr bwMode="auto">
          <a:xfrm flipV="1">
            <a:off x="7162800" y="381000"/>
            <a:ext cx="0" cy="3810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278" name="Rectangle 78">
            <a:extLst>
              <a:ext uri="{FF2B5EF4-FFF2-40B4-BE49-F238E27FC236}">
                <a16:creationId xmlns:a16="http://schemas.microsoft.com/office/drawing/2014/main" id="{6B629B8A-E2E7-BD52-EFC2-AFD0950D1EBE}"/>
              </a:ext>
            </a:extLst>
          </p:cNvPr>
          <p:cNvSpPr>
            <a:spLocks noChangeArrowheads="1"/>
          </p:cNvSpPr>
          <p:nvPr/>
        </p:nvSpPr>
        <p:spPr bwMode="auto">
          <a:xfrm>
            <a:off x="5486400" y="228600"/>
            <a:ext cx="3352800" cy="4648200"/>
          </a:xfrm>
          <a:prstGeom prst="rect">
            <a:avLst/>
          </a:prstGeom>
          <a:noFill/>
          <a:ln w="28575">
            <a:solidFill>
              <a:srgbClr val="66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solidFill>
                <a:srgbClr val="9900FF"/>
              </a:solidFill>
            </a:endParaRPr>
          </a:p>
        </p:txBody>
      </p:sp>
      <p:sp>
        <p:nvSpPr>
          <p:cNvPr id="51279" name="Text Box 79">
            <a:extLst>
              <a:ext uri="{FF2B5EF4-FFF2-40B4-BE49-F238E27FC236}">
                <a16:creationId xmlns:a16="http://schemas.microsoft.com/office/drawing/2014/main" id="{AD6FC9AE-CBC1-61DD-5577-E255931002C2}"/>
              </a:ext>
            </a:extLst>
          </p:cNvPr>
          <p:cNvSpPr txBox="1">
            <a:spLocks noChangeArrowheads="1"/>
          </p:cNvSpPr>
          <p:nvPr/>
        </p:nvSpPr>
        <p:spPr bwMode="auto">
          <a:xfrm>
            <a:off x="7315200" y="609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800" b="1">
                <a:solidFill>
                  <a:srgbClr val="FF0000"/>
                </a:solidFill>
                <a:cs typeface="Arial" panose="020B0604020202020204" pitchFamily="34" charset="0"/>
              </a:rPr>
              <a:t>ω</a:t>
            </a:r>
          </a:p>
        </p:txBody>
      </p:sp>
      <p:sp>
        <p:nvSpPr>
          <p:cNvPr id="51280" name="Line 80">
            <a:extLst>
              <a:ext uri="{FF2B5EF4-FFF2-40B4-BE49-F238E27FC236}">
                <a16:creationId xmlns:a16="http://schemas.microsoft.com/office/drawing/2014/main" id="{770B511D-F340-4CB8-0D3B-AF560D18917D}"/>
              </a:ext>
            </a:extLst>
          </p:cNvPr>
          <p:cNvSpPr>
            <a:spLocks noChangeShapeType="1"/>
          </p:cNvSpPr>
          <p:nvPr/>
        </p:nvSpPr>
        <p:spPr bwMode="auto">
          <a:xfrm>
            <a:off x="7162800" y="1600200"/>
            <a:ext cx="304800" cy="609600"/>
          </a:xfrm>
          <a:prstGeom prst="line">
            <a:avLst/>
          </a:prstGeom>
          <a:noFill/>
          <a:ln w="2857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51281" name="Group 81">
            <a:extLst>
              <a:ext uri="{FF2B5EF4-FFF2-40B4-BE49-F238E27FC236}">
                <a16:creationId xmlns:a16="http://schemas.microsoft.com/office/drawing/2014/main" id="{294B4DD7-5309-C2F2-2604-F1700C93D6B7}"/>
              </a:ext>
            </a:extLst>
          </p:cNvPr>
          <p:cNvGrpSpPr>
            <a:grpSpLocks/>
          </p:cNvGrpSpPr>
          <p:nvPr/>
        </p:nvGrpSpPr>
        <p:grpSpPr bwMode="auto">
          <a:xfrm>
            <a:off x="7315200" y="2224088"/>
            <a:ext cx="304800" cy="366712"/>
            <a:chOff x="4080" y="2928"/>
            <a:chExt cx="192" cy="231"/>
          </a:xfrm>
        </p:grpSpPr>
        <p:sp>
          <p:nvSpPr>
            <p:cNvPr id="46156" name="Line 82">
              <a:extLst>
                <a:ext uri="{FF2B5EF4-FFF2-40B4-BE49-F238E27FC236}">
                  <a16:creationId xmlns:a16="http://schemas.microsoft.com/office/drawing/2014/main" id="{5396BEC2-58C0-94EB-1609-E6F58A82ECE2}"/>
                </a:ext>
              </a:extLst>
            </p:cNvPr>
            <p:cNvSpPr>
              <a:spLocks noChangeShapeType="1"/>
            </p:cNvSpPr>
            <p:nvPr/>
          </p:nvSpPr>
          <p:spPr bwMode="auto">
            <a:xfrm rot="5400000" flipH="1" flipV="1">
              <a:off x="4152" y="2952"/>
              <a:ext cx="48" cy="0"/>
            </a:xfrm>
            <a:prstGeom prst="line">
              <a:avLst/>
            </a:prstGeom>
            <a:noFill/>
            <a:ln w="28575">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57" name="Text Box 83">
              <a:extLst>
                <a:ext uri="{FF2B5EF4-FFF2-40B4-BE49-F238E27FC236}">
                  <a16:creationId xmlns:a16="http://schemas.microsoft.com/office/drawing/2014/main" id="{D4C9EB61-F674-31DF-E2A9-765E99EF21A1}"/>
                </a:ext>
              </a:extLst>
            </p:cNvPr>
            <p:cNvSpPr txBox="1">
              <a:spLocks noChangeArrowheads="1"/>
            </p:cNvSpPr>
            <p:nvPr/>
          </p:nvSpPr>
          <p:spPr bwMode="auto">
            <a:xfrm>
              <a:off x="4080" y="292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A50021"/>
                  </a:solidFill>
                </a:rPr>
                <a:t>n</a:t>
              </a:r>
              <a:endParaRPr lang="en-US" altLang="en-US" sz="1800"/>
            </a:p>
          </p:txBody>
        </p:sp>
      </p:grpSp>
      <p:sp>
        <p:nvSpPr>
          <p:cNvPr id="51299" name="Rectangle 99">
            <a:extLst>
              <a:ext uri="{FF2B5EF4-FFF2-40B4-BE49-F238E27FC236}">
                <a16:creationId xmlns:a16="http://schemas.microsoft.com/office/drawing/2014/main" id="{E0EB320E-2913-BAFA-2EC2-9E1A73FA70EE}"/>
              </a:ext>
            </a:extLst>
          </p:cNvPr>
          <p:cNvSpPr>
            <a:spLocks noChangeArrowheads="1"/>
          </p:cNvSpPr>
          <p:nvPr/>
        </p:nvSpPr>
        <p:spPr bwMode="auto">
          <a:xfrm>
            <a:off x="304800" y="457200"/>
            <a:ext cx="189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Φ</a:t>
            </a:r>
            <a:r>
              <a:rPr lang="en-US" altLang="en-US" sz="1800" b="1">
                <a:solidFill>
                  <a:srgbClr val="9900FF"/>
                </a:solidFill>
              </a:rPr>
              <a:t> = N B A cos </a:t>
            </a:r>
            <a:r>
              <a:rPr lang="el-GR" altLang="en-US" sz="1800" b="1">
                <a:solidFill>
                  <a:srgbClr val="9900FF"/>
                </a:solidFill>
              </a:rPr>
              <a:t>θ</a:t>
            </a:r>
            <a:endParaRPr lang="en-US" altLang="en-US" sz="1800" b="1">
              <a:solidFill>
                <a:srgbClr val="9900FF"/>
              </a:solidFill>
            </a:endParaRPr>
          </a:p>
        </p:txBody>
      </p:sp>
      <p:sp>
        <p:nvSpPr>
          <p:cNvPr id="51300" name="Text Box 100">
            <a:extLst>
              <a:ext uri="{FF2B5EF4-FFF2-40B4-BE49-F238E27FC236}">
                <a16:creationId xmlns:a16="http://schemas.microsoft.com/office/drawing/2014/main" id="{18418568-9FC0-5C0A-45D3-A6D6F79B5749}"/>
              </a:ext>
            </a:extLst>
          </p:cNvPr>
          <p:cNvSpPr txBox="1">
            <a:spLocks noChangeArrowheads="1"/>
          </p:cNvSpPr>
          <p:nvPr/>
        </p:nvSpPr>
        <p:spPr bwMode="auto">
          <a:xfrm>
            <a:off x="457200" y="838200"/>
            <a:ext cx="43434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At time t, with angular velocity </a:t>
            </a:r>
            <a:r>
              <a:rPr lang="el-GR" altLang="en-US" sz="1800" b="1">
                <a:solidFill>
                  <a:srgbClr val="0066FF"/>
                </a:solidFill>
              </a:rPr>
              <a:t>ω</a:t>
            </a:r>
            <a:r>
              <a:rPr lang="en-US" altLang="en-US" sz="1800" b="1">
                <a:solidFill>
                  <a:srgbClr val="0066FF"/>
                </a:solidFill>
              </a:rPr>
              <a:t>,</a:t>
            </a:r>
          </a:p>
          <a:p>
            <a:pPr eaLnBrk="1" hangingPunct="1">
              <a:spcBef>
                <a:spcPct val="50000"/>
              </a:spcBef>
              <a:buFontTx/>
              <a:buNone/>
            </a:pPr>
            <a:r>
              <a:rPr lang="el-GR" altLang="en-US" sz="1800" b="1">
                <a:solidFill>
                  <a:srgbClr val="FF0000"/>
                </a:solidFill>
              </a:rPr>
              <a:t>θ</a:t>
            </a:r>
            <a:r>
              <a:rPr lang="en-US" altLang="en-US" sz="1800" b="1">
                <a:solidFill>
                  <a:srgbClr val="FF0000"/>
                </a:solidFill>
              </a:rPr>
              <a:t> = </a:t>
            </a:r>
            <a:r>
              <a:rPr lang="el-GR" altLang="en-US" sz="1800" b="1">
                <a:solidFill>
                  <a:srgbClr val="FF0000"/>
                </a:solidFill>
              </a:rPr>
              <a:t>ω</a:t>
            </a:r>
            <a:r>
              <a:rPr lang="en-US" altLang="en-US" sz="1800" b="1">
                <a:solidFill>
                  <a:srgbClr val="FF0000"/>
                </a:solidFill>
              </a:rPr>
              <a:t>t      </a:t>
            </a:r>
            <a:r>
              <a:rPr lang="en-US" altLang="en-US" sz="1800" b="1">
                <a:solidFill>
                  <a:srgbClr val="008080"/>
                </a:solidFill>
              </a:rPr>
              <a:t>(at t = 0, loop is assumed to be perpendicular to the magnetic field and </a:t>
            </a:r>
            <a:r>
              <a:rPr lang="el-GR" altLang="en-US" sz="1800" b="1">
                <a:solidFill>
                  <a:srgbClr val="008080"/>
                </a:solidFill>
              </a:rPr>
              <a:t>θ</a:t>
            </a:r>
            <a:r>
              <a:rPr lang="en-US" altLang="en-US" sz="1800" b="1">
                <a:solidFill>
                  <a:srgbClr val="008080"/>
                </a:solidFill>
              </a:rPr>
              <a:t> = 0</a:t>
            </a:r>
            <a:r>
              <a:rPr lang="en-US" altLang="en-US" sz="1800" b="1">
                <a:solidFill>
                  <a:srgbClr val="008080"/>
                </a:solidFill>
                <a:cs typeface="Arial" panose="020B0604020202020204" pitchFamily="34" charset="0"/>
              </a:rPr>
              <a:t>°</a:t>
            </a:r>
            <a:r>
              <a:rPr lang="en-US" altLang="en-US" sz="1800" b="1">
                <a:solidFill>
                  <a:srgbClr val="008080"/>
                </a:solidFill>
              </a:rPr>
              <a:t>)</a:t>
            </a:r>
          </a:p>
        </p:txBody>
      </p:sp>
      <p:grpSp>
        <p:nvGrpSpPr>
          <p:cNvPr id="51301" name="Group 101">
            <a:extLst>
              <a:ext uri="{FF2B5EF4-FFF2-40B4-BE49-F238E27FC236}">
                <a16:creationId xmlns:a16="http://schemas.microsoft.com/office/drawing/2014/main" id="{FDD99D0E-054F-EA6F-B684-056111EC90BF}"/>
              </a:ext>
            </a:extLst>
          </p:cNvPr>
          <p:cNvGrpSpPr>
            <a:grpSpLocks/>
          </p:cNvGrpSpPr>
          <p:nvPr/>
        </p:nvGrpSpPr>
        <p:grpSpPr bwMode="auto">
          <a:xfrm>
            <a:off x="152400" y="2133600"/>
            <a:ext cx="2286000" cy="366713"/>
            <a:chOff x="240" y="2064"/>
            <a:chExt cx="1440" cy="231"/>
          </a:xfrm>
        </p:grpSpPr>
        <p:grpSp>
          <p:nvGrpSpPr>
            <p:cNvPr id="46151" name="Group 102">
              <a:extLst>
                <a:ext uri="{FF2B5EF4-FFF2-40B4-BE49-F238E27FC236}">
                  <a16:creationId xmlns:a16="http://schemas.microsoft.com/office/drawing/2014/main" id="{A95E23AE-3D4E-F0A4-107E-2758BE50F762}"/>
                </a:ext>
              </a:extLst>
            </p:cNvPr>
            <p:cNvGrpSpPr>
              <a:grpSpLocks/>
            </p:cNvGrpSpPr>
            <p:nvPr/>
          </p:nvGrpSpPr>
          <p:grpSpPr bwMode="auto">
            <a:xfrm>
              <a:off x="240" y="2112"/>
              <a:ext cx="96" cy="96"/>
              <a:chOff x="3168" y="1392"/>
              <a:chExt cx="144" cy="144"/>
            </a:xfrm>
          </p:grpSpPr>
          <p:sp>
            <p:nvSpPr>
              <p:cNvPr id="46153" name="Oval 103">
                <a:extLst>
                  <a:ext uri="{FF2B5EF4-FFF2-40B4-BE49-F238E27FC236}">
                    <a16:creationId xmlns:a16="http://schemas.microsoft.com/office/drawing/2014/main" id="{EA7B666B-2523-0C65-FC1F-E6525D0B982C}"/>
                  </a:ext>
                </a:extLst>
              </p:cNvPr>
              <p:cNvSpPr>
                <a:spLocks noChangeArrowheads="1"/>
              </p:cNvSpPr>
              <p:nvPr/>
            </p:nvSpPr>
            <p:spPr bwMode="auto">
              <a:xfrm>
                <a:off x="3168"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6154" name="Oval 104">
                <a:extLst>
                  <a:ext uri="{FF2B5EF4-FFF2-40B4-BE49-F238E27FC236}">
                    <a16:creationId xmlns:a16="http://schemas.microsoft.com/office/drawing/2014/main" id="{1F80C61A-F12A-B7DA-B928-369188B1563B}"/>
                  </a:ext>
                </a:extLst>
              </p:cNvPr>
              <p:cNvSpPr>
                <a:spLocks noChangeArrowheads="1"/>
              </p:cNvSpPr>
              <p:nvPr/>
            </p:nvSpPr>
            <p:spPr bwMode="auto">
              <a:xfrm>
                <a:off x="3264"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6155" name="Oval 105">
                <a:extLst>
                  <a:ext uri="{FF2B5EF4-FFF2-40B4-BE49-F238E27FC236}">
                    <a16:creationId xmlns:a16="http://schemas.microsoft.com/office/drawing/2014/main" id="{18E4E777-E917-F85F-7127-05BF77940957}"/>
                  </a:ext>
                </a:extLst>
              </p:cNvPr>
              <p:cNvSpPr>
                <a:spLocks noChangeArrowheads="1"/>
              </p:cNvSpPr>
              <p:nvPr/>
            </p:nvSpPr>
            <p:spPr bwMode="auto">
              <a:xfrm>
                <a:off x="3216" y="1392"/>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46152" name="Rectangle 106">
              <a:extLst>
                <a:ext uri="{FF2B5EF4-FFF2-40B4-BE49-F238E27FC236}">
                  <a16:creationId xmlns:a16="http://schemas.microsoft.com/office/drawing/2014/main" id="{44A97D45-56DC-C36C-5A86-F047DA40E05A}"/>
                </a:ext>
              </a:extLst>
            </p:cNvPr>
            <p:cNvSpPr>
              <a:spLocks noChangeArrowheads="1"/>
            </p:cNvSpPr>
            <p:nvPr/>
          </p:nvSpPr>
          <p:spPr bwMode="auto">
            <a:xfrm>
              <a:off x="352" y="2064"/>
              <a:ext cx="13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Φ</a:t>
              </a:r>
              <a:r>
                <a:rPr lang="en-US" altLang="en-US" sz="1800" b="1">
                  <a:solidFill>
                    <a:srgbClr val="9900FF"/>
                  </a:solidFill>
                </a:rPr>
                <a:t> = N B A cos </a:t>
              </a:r>
              <a:r>
                <a:rPr lang="el-GR" altLang="en-US" sz="1800" b="1">
                  <a:solidFill>
                    <a:srgbClr val="9900FF"/>
                  </a:solidFill>
                </a:rPr>
                <a:t>ω</a:t>
              </a:r>
              <a:r>
                <a:rPr lang="en-US" altLang="en-US" sz="1800" b="1">
                  <a:solidFill>
                    <a:srgbClr val="9900FF"/>
                  </a:solidFill>
                </a:rPr>
                <a:t>t </a:t>
              </a:r>
            </a:p>
          </p:txBody>
        </p:sp>
      </p:grpSp>
      <p:grpSp>
        <p:nvGrpSpPr>
          <p:cNvPr id="51307" name="Group 107">
            <a:extLst>
              <a:ext uri="{FF2B5EF4-FFF2-40B4-BE49-F238E27FC236}">
                <a16:creationId xmlns:a16="http://schemas.microsoft.com/office/drawing/2014/main" id="{D6A82459-0734-737B-0FA0-C0F13CE0FD7D}"/>
              </a:ext>
            </a:extLst>
          </p:cNvPr>
          <p:cNvGrpSpPr>
            <a:grpSpLocks/>
          </p:cNvGrpSpPr>
          <p:nvPr/>
        </p:nvGrpSpPr>
        <p:grpSpPr bwMode="auto">
          <a:xfrm>
            <a:off x="152400" y="2514600"/>
            <a:ext cx="4572000" cy="2017713"/>
            <a:chOff x="192" y="2304"/>
            <a:chExt cx="2880" cy="1271"/>
          </a:xfrm>
        </p:grpSpPr>
        <p:sp>
          <p:nvSpPr>
            <p:cNvPr id="46149" name="Rectangle 108">
              <a:extLst>
                <a:ext uri="{FF2B5EF4-FFF2-40B4-BE49-F238E27FC236}">
                  <a16:creationId xmlns:a16="http://schemas.microsoft.com/office/drawing/2014/main" id="{220EA6B2-00FE-1994-17BF-537F9C81498A}"/>
                </a:ext>
              </a:extLst>
            </p:cNvPr>
            <p:cNvSpPr>
              <a:spLocks noChangeArrowheads="1"/>
            </p:cNvSpPr>
            <p:nvPr/>
          </p:nvSpPr>
          <p:spPr bwMode="auto">
            <a:xfrm>
              <a:off x="192" y="3072"/>
              <a:ext cx="1344" cy="240"/>
            </a:xfrm>
            <a:prstGeom prst="rect">
              <a:avLst/>
            </a:prstGeom>
            <a:solidFill>
              <a:srgbClr val="CCFF99"/>
            </a:solidFill>
            <a:ln w="28575">
              <a:solidFill>
                <a:srgbClr val="00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46150" name="Text Box 109">
              <a:extLst>
                <a:ext uri="{FF2B5EF4-FFF2-40B4-BE49-F238E27FC236}">
                  <a16:creationId xmlns:a16="http://schemas.microsoft.com/office/drawing/2014/main" id="{A1C174C0-DC02-6A1D-048E-6EF3430FE6B5}"/>
                </a:ext>
              </a:extLst>
            </p:cNvPr>
            <p:cNvSpPr txBox="1">
              <a:spLocks noChangeArrowheads="1"/>
            </p:cNvSpPr>
            <p:nvPr/>
          </p:nvSpPr>
          <p:spPr bwMode="auto">
            <a:xfrm>
              <a:off x="192" y="2304"/>
              <a:ext cx="2880" cy="1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Differentiating w.r.t. t,</a:t>
              </a:r>
            </a:p>
            <a:p>
              <a:pPr eaLnBrk="1" hangingPunct="1">
                <a:spcBef>
                  <a:spcPct val="50000"/>
                </a:spcBef>
                <a:buFontTx/>
                <a:buNone/>
              </a:pPr>
              <a:r>
                <a:rPr lang="en-US" altLang="en-US" sz="1800" b="1">
                  <a:solidFill>
                    <a:srgbClr val="006600"/>
                  </a:solidFill>
                </a:rPr>
                <a:t>d</a:t>
              </a:r>
              <a:r>
                <a:rPr lang="el-GR" altLang="en-US" sz="1800" b="1">
                  <a:solidFill>
                    <a:srgbClr val="006600"/>
                  </a:solidFill>
                </a:rPr>
                <a:t>Φ</a:t>
              </a:r>
              <a:r>
                <a:rPr lang="en-US" altLang="en-US" sz="1800" b="1">
                  <a:solidFill>
                    <a:srgbClr val="006600"/>
                  </a:solidFill>
                </a:rPr>
                <a:t> / dt  = - NBA</a:t>
              </a:r>
              <a:r>
                <a:rPr lang="el-GR" altLang="en-US" sz="1800" b="1">
                  <a:solidFill>
                    <a:srgbClr val="006600"/>
                  </a:solidFill>
                </a:rPr>
                <a:t>ω</a:t>
              </a:r>
              <a:r>
                <a:rPr lang="en-US" altLang="en-US" sz="1800" b="1">
                  <a:solidFill>
                    <a:srgbClr val="006600"/>
                  </a:solidFill>
                </a:rPr>
                <a:t> sin </a:t>
              </a:r>
              <a:r>
                <a:rPr lang="el-GR" altLang="en-US" sz="1800" b="1">
                  <a:solidFill>
                    <a:srgbClr val="006600"/>
                  </a:solidFill>
                </a:rPr>
                <a:t>ω</a:t>
              </a:r>
              <a:r>
                <a:rPr lang="en-US" altLang="en-US" sz="1800" b="1">
                  <a:solidFill>
                    <a:srgbClr val="006600"/>
                  </a:solidFill>
                </a:rPr>
                <a:t>t</a:t>
              </a:r>
            </a:p>
            <a:p>
              <a:pPr eaLnBrk="1" hangingPunct="1">
                <a:spcBef>
                  <a:spcPct val="50000"/>
                </a:spcBef>
                <a:buFontTx/>
                <a:buNone/>
              </a:pPr>
              <a:r>
                <a:rPr lang="en-US" altLang="en-US" sz="1800" b="1"/>
                <a:t> </a:t>
              </a:r>
              <a:r>
                <a:rPr lang="en-US" altLang="en-US" sz="1800" b="1">
                  <a:solidFill>
                    <a:srgbClr val="0000FF"/>
                  </a:solidFill>
                  <a:latin typeface="CommercialScript BT" pitchFamily="66" charset="0"/>
                </a:rPr>
                <a:t>E</a:t>
              </a:r>
              <a:r>
                <a:rPr lang="en-US" altLang="en-US" sz="1800" b="1">
                  <a:solidFill>
                    <a:srgbClr val="0000FF"/>
                  </a:solidFill>
                </a:rPr>
                <a:t> = - d</a:t>
              </a:r>
              <a:r>
                <a:rPr lang="el-GR" altLang="en-US" sz="1800" b="1">
                  <a:solidFill>
                    <a:srgbClr val="0000FF"/>
                  </a:solidFill>
                </a:rPr>
                <a:t>Φ</a:t>
              </a:r>
              <a:r>
                <a:rPr lang="en-US" altLang="en-US" sz="1800" b="1">
                  <a:solidFill>
                    <a:srgbClr val="0000FF"/>
                  </a:solidFill>
                </a:rPr>
                <a:t> / dt </a:t>
              </a:r>
            </a:p>
            <a:p>
              <a:pPr eaLnBrk="1" hangingPunct="1">
                <a:spcBef>
                  <a:spcPct val="50000"/>
                </a:spcBef>
                <a:buFontTx/>
                <a:buNone/>
              </a:pPr>
              <a:r>
                <a:rPr lang="en-US" altLang="en-US" sz="1800" b="1">
                  <a:solidFill>
                    <a:srgbClr val="0000FF"/>
                  </a:solidFill>
                </a:rPr>
                <a:t> </a:t>
              </a:r>
              <a:r>
                <a:rPr lang="en-US" altLang="en-US" sz="1800" b="1">
                  <a:solidFill>
                    <a:srgbClr val="0000FF"/>
                  </a:solidFill>
                  <a:latin typeface="CommercialScript BT" pitchFamily="66" charset="0"/>
                </a:rPr>
                <a:t>E</a:t>
              </a:r>
              <a:r>
                <a:rPr lang="en-US" altLang="en-US" sz="1800" b="1">
                  <a:solidFill>
                    <a:srgbClr val="0000FF"/>
                  </a:solidFill>
                </a:rPr>
                <a:t> = NBA</a:t>
              </a:r>
              <a:r>
                <a:rPr lang="el-GR" altLang="en-US" sz="1800" b="1">
                  <a:solidFill>
                    <a:srgbClr val="0000FF"/>
                  </a:solidFill>
                </a:rPr>
                <a:t>ω</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a:p>
              <a:pPr eaLnBrk="1" hangingPunct="1">
                <a:spcBef>
                  <a:spcPct val="50000"/>
                </a:spcBef>
                <a:buFontTx/>
                <a:buNone/>
              </a:pPr>
              <a:r>
                <a:rPr lang="en-US" altLang="en-US" sz="1800" b="1">
                  <a:solidFill>
                    <a:srgbClr val="0000FF"/>
                  </a:solidFill>
                </a:rPr>
                <a:t> </a:t>
              </a: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 </a:t>
              </a:r>
              <a:r>
                <a:rPr lang="en-US" altLang="en-US" sz="1800" b="1">
                  <a:solidFill>
                    <a:srgbClr val="0000FF"/>
                  </a:solidFill>
                </a:rPr>
                <a:t>sin </a:t>
              </a:r>
              <a:r>
                <a:rPr lang="el-GR" altLang="en-US" sz="1800" b="1">
                  <a:solidFill>
                    <a:srgbClr val="0000FF"/>
                  </a:solidFill>
                </a:rPr>
                <a:t>ω</a:t>
              </a:r>
              <a:r>
                <a:rPr lang="en-US" altLang="en-US" sz="1800" b="1">
                  <a:solidFill>
                    <a:srgbClr val="0000FF"/>
                  </a:solidFill>
                </a:rPr>
                <a:t>t</a:t>
              </a:r>
              <a:r>
                <a:rPr lang="en-US" altLang="en-US" sz="1800" b="1">
                  <a:solidFill>
                    <a:srgbClr val="FF0000"/>
                  </a:solidFill>
                </a:rPr>
                <a:t>    </a:t>
              </a:r>
              <a:r>
                <a:rPr lang="en-US" altLang="en-US" sz="1800" b="1">
                  <a:solidFill>
                    <a:srgbClr val="008080"/>
                  </a:solidFill>
                </a:rPr>
                <a:t>(where </a:t>
              </a:r>
              <a:r>
                <a:rPr lang="en-US" altLang="en-US" sz="1800" b="1">
                  <a:solidFill>
                    <a:srgbClr val="008080"/>
                  </a:solidFill>
                  <a:latin typeface="CommercialScript BT" pitchFamily="66" charset="0"/>
                </a:rPr>
                <a:t>E</a:t>
              </a:r>
              <a:r>
                <a:rPr lang="en-US" altLang="en-US" sz="1800" b="1" baseline="-25000">
                  <a:solidFill>
                    <a:srgbClr val="008080"/>
                  </a:solidFill>
                </a:rPr>
                <a:t>0</a:t>
              </a:r>
              <a:r>
                <a:rPr lang="en-US" altLang="en-US" sz="1800" b="1">
                  <a:solidFill>
                    <a:srgbClr val="008080"/>
                  </a:solidFill>
                </a:rPr>
                <a:t> = NBA</a:t>
              </a:r>
              <a:r>
                <a:rPr lang="el-GR" altLang="en-US" sz="1800" b="1">
                  <a:solidFill>
                    <a:srgbClr val="008080"/>
                  </a:solidFill>
                </a:rPr>
                <a:t>ω</a:t>
              </a:r>
              <a:r>
                <a:rPr lang="en-US" altLang="en-US" sz="1800" b="1">
                  <a:solidFill>
                    <a:srgbClr val="008080"/>
                  </a:solidFill>
                </a:rPr>
                <a:t>)</a:t>
              </a:r>
            </a:p>
          </p:txBody>
        </p:sp>
      </p:grpSp>
      <p:grpSp>
        <p:nvGrpSpPr>
          <p:cNvPr id="51338" name="Group 138">
            <a:extLst>
              <a:ext uri="{FF2B5EF4-FFF2-40B4-BE49-F238E27FC236}">
                <a16:creationId xmlns:a16="http://schemas.microsoft.com/office/drawing/2014/main" id="{21E4A7E4-91FF-0F7D-73AB-C3FE941C5F85}"/>
              </a:ext>
            </a:extLst>
          </p:cNvPr>
          <p:cNvGrpSpPr>
            <a:grpSpLocks/>
          </p:cNvGrpSpPr>
          <p:nvPr/>
        </p:nvGrpSpPr>
        <p:grpSpPr bwMode="auto">
          <a:xfrm>
            <a:off x="609600" y="5059363"/>
            <a:ext cx="3124200" cy="1219200"/>
            <a:chOff x="2352" y="912"/>
            <a:chExt cx="1536" cy="384"/>
          </a:xfrm>
        </p:grpSpPr>
        <p:grpSp>
          <p:nvGrpSpPr>
            <p:cNvPr id="46143" name="Group 139">
              <a:extLst>
                <a:ext uri="{FF2B5EF4-FFF2-40B4-BE49-F238E27FC236}">
                  <a16:creationId xmlns:a16="http://schemas.microsoft.com/office/drawing/2014/main" id="{2A4E1F32-C732-09F3-6871-7F0ED4FFEF35}"/>
                </a:ext>
              </a:extLst>
            </p:cNvPr>
            <p:cNvGrpSpPr>
              <a:grpSpLocks/>
            </p:cNvGrpSpPr>
            <p:nvPr/>
          </p:nvGrpSpPr>
          <p:grpSpPr bwMode="auto">
            <a:xfrm>
              <a:off x="2352" y="912"/>
              <a:ext cx="768" cy="384"/>
              <a:chOff x="2736" y="816"/>
              <a:chExt cx="768" cy="384"/>
            </a:xfrm>
          </p:grpSpPr>
          <p:sp>
            <p:nvSpPr>
              <p:cNvPr id="46147" name="Freeform 140">
                <a:extLst>
                  <a:ext uri="{FF2B5EF4-FFF2-40B4-BE49-F238E27FC236}">
                    <a16:creationId xmlns:a16="http://schemas.microsoft.com/office/drawing/2014/main" id="{714FCF48-794A-1933-FBE5-FB73CFAF90A3}"/>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48" name="Freeform 141">
                <a:extLst>
                  <a:ext uri="{FF2B5EF4-FFF2-40B4-BE49-F238E27FC236}">
                    <a16:creationId xmlns:a16="http://schemas.microsoft.com/office/drawing/2014/main" id="{09939A29-32EC-FF1F-429E-9A735C4A4E43}"/>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46144" name="Group 142">
              <a:extLst>
                <a:ext uri="{FF2B5EF4-FFF2-40B4-BE49-F238E27FC236}">
                  <a16:creationId xmlns:a16="http://schemas.microsoft.com/office/drawing/2014/main" id="{9AB386C0-0A9A-5388-237F-BC6F4D3582B3}"/>
                </a:ext>
              </a:extLst>
            </p:cNvPr>
            <p:cNvGrpSpPr>
              <a:grpSpLocks/>
            </p:cNvGrpSpPr>
            <p:nvPr/>
          </p:nvGrpSpPr>
          <p:grpSpPr bwMode="auto">
            <a:xfrm>
              <a:off x="3120" y="912"/>
              <a:ext cx="768" cy="384"/>
              <a:chOff x="2736" y="816"/>
              <a:chExt cx="768" cy="384"/>
            </a:xfrm>
          </p:grpSpPr>
          <p:sp>
            <p:nvSpPr>
              <p:cNvPr id="46145" name="Freeform 143">
                <a:extLst>
                  <a:ext uri="{FF2B5EF4-FFF2-40B4-BE49-F238E27FC236}">
                    <a16:creationId xmlns:a16="http://schemas.microsoft.com/office/drawing/2014/main" id="{F7BAFEB1-0F2E-A47A-00D7-166C63F73F6B}"/>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46" name="Freeform 144">
                <a:extLst>
                  <a:ext uri="{FF2B5EF4-FFF2-40B4-BE49-F238E27FC236}">
                    <a16:creationId xmlns:a16="http://schemas.microsoft.com/office/drawing/2014/main" id="{CD9A677D-E545-44DE-3036-7D80A456A66C}"/>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51362" name="Group 162">
            <a:extLst>
              <a:ext uri="{FF2B5EF4-FFF2-40B4-BE49-F238E27FC236}">
                <a16:creationId xmlns:a16="http://schemas.microsoft.com/office/drawing/2014/main" id="{EDECFD0A-16A5-C75D-870E-C64A2257B697}"/>
              </a:ext>
            </a:extLst>
          </p:cNvPr>
          <p:cNvGrpSpPr>
            <a:grpSpLocks/>
          </p:cNvGrpSpPr>
          <p:nvPr/>
        </p:nvGrpSpPr>
        <p:grpSpPr bwMode="auto">
          <a:xfrm>
            <a:off x="152400" y="4648200"/>
            <a:ext cx="4343400" cy="1981200"/>
            <a:chOff x="96" y="2928"/>
            <a:chExt cx="2736" cy="1248"/>
          </a:xfrm>
        </p:grpSpPr>
        <p:sp>
          <p:nvSpPr>
            <p:cNvPr id="46114" name="Line 113">
              <a:extLst>
                <a:ext uri="{FF2B5EF4-FFF2-40B4-BE49-F238E27FC236}">
                  <a16:creationId xmlns:a16="http://schemas.microsoft.com/office/drawing/2014/main" id="{1573A33C-5B00-71A8-4543-BF0D6EEDAC5D}"/>
                </a:ext>
              </a:extLst>
            </p:cNvPr>
            <p:cNvSpPr>
              <a:spLocks noChangeShapeType="1"/>
            </p:cNvSpPr>
            <p:nvPr/>
          </p:nvSpPr>
          <p:spPr bwMode="auto">
            <a:xfrm>
              <a:off x="384" y="2928"/>
              <a:ext cx="0" cy="1248"/>
            </a:xfrm>
            <a:prstGeom prst="line">
              <a:avLst/>
            </a:prstGeom>
            <a:noFill/>
            <a:ln w="28575">
              <a:solidFill>
                <a:srgbClr val="CC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46115" name="Group 161">
              <a:extLst>
                <a:ext uri="{FF2B5EF4-FFF2-40B4-BE49-F238E27FC236}">
                  <a16:creationId xmlns:a16="http://schemas.microsoft.com/office/drawing/2014/main" id="{EAD97E68-4490-00F2-AC1D-51E068FB532C}"/>
                </a:ext>
              </a:extLst>
            </p:cNvPr>
            <p:cNvGrpSpPr>
              <a:grpSpLocks/>
            </p:cNvGrpSpPr>
            <p:nvPr/>
          </p:nvGrpSpPr>
          <p:grpSpPr bwMode="auto">
            <a:xfrm>
              <a:off x="96" y="3024"/>
              <a:ext cx="2736" cy="1047"/>
              <a:chOff x="96" y="3024"/>
              <a:chExt cx="2736" cy="1047"/>
            </a:xfrm>
          </p:grpSpPr>
          <p:sp>
            <p:nvSpPr>
              <p:cNvPr id="46116" name="Text Box 111">
                <a:extLst>
                  <a:ext uri="{FF2B5EF4-FFF2-40B4-BE49-F238E27FC236}">
                    <a16:creationId xmlns:a16="http://schemas.microsoft.com/office/drawing/2014/main" id="{B6A42D7A-9D7D-1E3B-5C85-75A0D5890018}"/>
                  </a:ext>
                </a:extLst>
              </p:cNvPr>
              <p:cNvSpPr txBox="1">
                <a:spLocks noChangeArrowheads="1"/>
              </p:cNvSpPr>
              <p:nvPr/>
            </p:nvSpPr>
            <p:spPr bwMode="auto">
              <a:xfrm>
                <a:off x="192" y="3456"/>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0000"/>
                    </a:solidFill>
                  </a:rPr>
                  <a:t>0</a:t>
                </a:r>
              </a:p>
            </p:txBody>
          </p:sp>
          <p:sp>
            <p:nvSpPr>
              <p:cNvPr id="46117" name="Text Box 114">
                <a:extLst>
                  <a:ext uri="{FF2B5EF4-FFF2-40B4-BE49-F238E27FC236}">
                    <a16:creationId xmlns:a16="http://schemas.microsoft.com/office/drawing/2014/main" id="{4E224CAA-FA17-32AE-A325-2DA360FD2549}"/>
                  </a:ext>
                </a:extLst>
              </p:cNvPr>
              <p:cNvSpPr txBox="1">
                <a:spLocks noChangeArrowheads="1"/>
              </p:cNvSpPr>
              <p:nvPr/>
            </p:nvSpPr>
            <p:spPr bwMode="auto">
              <a:xfrm>
                <a:off x="768" y="3571"/>
                <a:ext cx="1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46118" name="Text Box 115">
                <a:extLst>
                  <a:ext uri="{FF2B5EF4-FFF2-40B4-BE49-F238E27FC236}">
                    <a16:creationId xmlns:a16="http://schemas.microsoft.com/office/drawing/2014/main" id="{72EB46CC-8AC2-DA32-578D-AF1A81255554}"/>
                  </a:ext>
                </a:extLst>
              </p:cNvPr>
              <p:cNvSpPr txBox="1">
                <a:spLocks noChangeArrowheads="1"/>
              </p:cNvSpPr>
              <p:nvPr/>
            </p:nvSpPr>
            <p:spPr bwMode="auto">
              <a:xfrm>
                <a:off x="1248" y="357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2</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46119" name="Text Box 116">
                <a:extLst>
                  <a:ext uri="{FF2B5EF4-FFF2-40B4-BE49-F238E27FC236}">
                    <a16:creationId xmlns:a16="http://schemas.microsoft.com/office/drawing/2014/main" id="{09E222B2-DA97-26ED-3FA2-B72C34EB7FDE}"/>
                  </a:ext>
                </a:extLst>
              </p:cNvPr>
              <p:cNvSpPr txBox="1">
                <a:spLocks noChangeArrowheads="1"/>
              </p:cNvSpPr>
              <p:nvPr/>
            </p:nvSpPr>
            <p:spPr bwMode="auto">
              <a:xfrm>
                <a:off x="1728" y="357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46120" name="Text Box 117">
                <a:extLst>
                  <a:ext uri="{FF2B5EF4-FFF2-40B4-BE49-F238E27FC236}">
                    <a16:creationId xmlns:a16="http://schemas.microsoft.com/office/drawing/2014/main" id="{62BCA0D6-3BDA-5E54-6B64-7A4E38F5979C}"/>
                  </a:ext>
                </a:extLst>
              </p:cNvPr>
              <p:cNvSpPr txBox="1">
                <a:spLocks noChangeArrowheads="1"/>
              </p:cNvSpPr>
              <p:nvPr/>
            </p:nvSpPr>
            <p:spPr bwMode="auto">
              <a:xfrm>
                <a:off x="2256" y="357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4</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46121" name="Text Box 118">
                <a:extLst>
                  <a:ext uri="{FF2B5EF4-FFF2-40B4-BE49-F238E27FC236}">
                    <a16:creationId xmlns:a16="http://schemas.microsoft.com/office/drawing/2014/main" id="{26AFD424-4B80-9729-3EFD-E470D732F66E}"/>
                  </a:ext>
                </a:extLst>
              </p:cNvPr>
              <p:cNvSpPr txBox="1">
                <a:spLocks noChangeArrowheads="1"/>
              </p:cNvSpPr>
              <p:nvPr/>
            </p:nvSpPr>
            <p:spPr bwMode="auto">
              <a:xfrm>
                <a:off x="2304" y="3744"/>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46122" name="Text Box 119">
                <a:extLst>
                  <a:ext uri="{FF2B5EF4-FFF2-40B4-BE49-F238E27FC236}">
                    <a16:creationId xmlns:a16="http://schemas.microsoft.com/office/drawing/2014/main" id="{DEFE1D56-4E0A-DE3A-D31F-802605C91AC6}"/>
                  </a:ext>
                </a:extLst>
              </p:cNvPr>
              <p:cNvSpPr txBox="1">
                <a:spLocks noChangeArrowheads="1"/>
              </p:cNvSpPr>
              <p:nvPr/>
            </p:nvSpPr>
            <p:spPr bwMode="auto">
              <a:xfrm>
                <a:off x="480" y="3763"/>
                <a:ext cx="206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006600"/>
                    </a:solidFill>
                  </a:rPr>
                  <a:t> T/4    T/2    3T/4    T    5T/4  3T/2   7T/4  2T</a:t>
                </a:r>
              </a:p>
            </p:txBody>
          </p:sp>
          <p:sp>
            <p:nvSpPr>
              <p:cNvPr id="46123" name="Line 120">
                <a:extLst>
                  <a:ext uri="{FF2B5EF4-FFF2-40B4-BE49-F238E27FC236}">
                    <a16:creationId xmlns:a16="http://schemas.microsoft.com/office/drawing/2014/main" id="{A81A2C9C-A95A-79BD-7A67-72EA436C55D4}"/>
                  </a:ext>
                </a:extLst>
              </p:cNvPr>
              <p:cNvSpPr>
                <a:spLocks noChangeShapeType="1"/>
              </p:cNvSpPr>
              <p:nvPr/>
            </p:nvSpPr>
            <p:spPr bwMode="auto">
              <a:xfrm>
                <a:off x="2112" y="3984"/>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24" name="Text Box 121">
                <a:extLst>
                  <a:ext uri="{FF2B5EF4-FFF2-40B4-BE49-F238E27FC236}">
                    <a16:creationId xmlns:a16="http://schemas.microsoft.com/office/drawing/2014/main" id="{F61946E5-F2F5-D199-7301-8BF2699CCD6F}"/>
                  </a:ext>
                </a:extLst>
              </p:cNvPr>
              <p:cNvSpPr txBox="1">
                <a:spLocks noChangeArrowheads="1"/>
              </p:cNvSpPr>
              <p:nvPr/>
            </p:nvSpPr>
            <p:spPr bwMode="auto">
              <a:xfrm>
                <a:off x="2640" y="3840"/>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a:t>
                </a:r>
              </a:p>
            </p:txBody>
          </p:sp>
          <p:sp>
            <p:nvSpPr>
              <p:cNvPr id="46125" name="Text Box 123">
                <a:extLst>
                  <a:ext uri="{FF2B5EF4-FFF2-40B4-BE49-F238E27FC236}">
                    <a16:creationId xmlns:a16="http://schemas.microsoft.com/office/drawing/2014/main" id="{0EA18FD8-16A3-4DC3-BFDC-59E92F8A904B}"/>
                  </a:ext>
                </a:extLst>
              </p:cNvPr>
              <p:cNvSpPr txBox="1">
                <a:spLocks noChangeArrowheads="1"/>
              </p:cNvSpPr>
              <p:nvPr/>
            </p:nvSpPr>
            <p:spPr bwMode="auto">
              <a:xfrm>
                <a:off x="480" y="357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46126" name="Text Box 124">
                <a:extLst>
                  <a:ext uri="{FF2B5EF4-FFF2-40B4-BE49-F238E27FC236}">
                    <a16:creationId xmlns:a16="http://schemas.microsoft.com/office/drawing/2014/main" id="{DE33A9FF-861F-3F37-7396-A189F8743F3B}"/>
                  </a:ext>
                </a:extLst>
              </p:cNvPr>
              <p:cNvSpPr txBox="1">
                <a:spLocks noChangeArrowheads="1"/>
              </p:cNvSpPr>
              <p:nvPr/>
            </p:nvSpPr>
            <p:spPr bwMode="auto">
              <a:xfrm>
                <a:off x="960" y="357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46127" name="Text Box 125">
                <a:extLst>
                  <a:ext uri="{FF2B5EF4-FFF2-40B4-BE49-F238E27FC236}">
                    <a16:creationId xmlns:a16="http://schemas.microsoft.com/office/drawing/2014/main" id="{7395AF3A-742F-E7A9-6742-A926B87F0C12}"/>
                  </a:ext>
                </a:extLst>
              </p:cNvPr>
              <p:cNvSpPr txBox="1">
                <a:spLocks noChangeArrowheads="1"/>
              </p:cNvSpPr>
              <p:nvPr/>
            </p:nvSpPr>
            <p:spPr bwMode="auto">
              <a:xfrm>
                <a:off x="1440" y="357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5</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46128" name="Text Box 126">
                <a:extLst>
                  <a:ext uri="{FF2B5EF4-FFF2-40B4-BE49-F238E27FC236}">
                    <a16:creationId xmlns:a16="http://schemas.microsoft.com/office/drawing/2014/main" id="{000211FA-5FD8-4340-4418-7DC6B72A59A7}"/>
                  </a:ext>
                </a:extLst>
              </p:cNvPr>
              <p:cNvSpPr txBox="1">
                <a:spLocks noChangeArrowheads="1"/>
              </p:cNvSpPr>
              <p:nvPr/>
            </p:nvSpPr>
            <p:spPr bwMode="auto">
              <a:xfrm>
                <a:off x="1968" y="3571"/>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7</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46129" name="Rectangle 127">
                <a:extLst>
                  <a:ext uri="{FF2B5EF4-FFF2-40B4-BE49-F238E27FC236}">
                    <a16:creationId xmlns:a16="http://schemas.microsoft.com/office/drawing/2014/main" id="{A548176F-2746-47C5-14AF-F3E854231F15}"/>
                  </a:ext>
                </a:extLst>
              </p:cNvPr>
              <p:cNvSpPr>
                <a:spLocks noChangeArrowheads="1"/>
              </p:cNvSpPr>
              <p:nvPr/>
            </p:nvSpPr>
            <p:spPr bwMode="auto">
              <a:xfrm>
                <a:off x="2396" y="3552"/>
                <a:ext cx="43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400" b="1">
                    <a:solidFill>
                      <a:srgbClr val="FF0000"/>
                    </a:solidFill>
                  </a:rPr>
                  <a:t>θ</a:t>
                </a:r>
                <a:r>
                  <a:rPr lang="en-US" altLang="en-US" sz="1400" b="1">
                    <a:solidFill>
                      <a:srgbClr val="FF0000"/>
                    </a:solidFill>
                  </a:rPr>
                  <a:t> = </a:t>
                </a:r>
                <a:r>
                  <a:rPr lang="el-GR" altLang="en-US" sz="1400" b="1">
                    <a:solidFill>
                      <a:srgbClr val="FF0000"/>
                    </a:solidFill>
                  </a:rPr>
                  <a:t>ω</a:t>
                </a:r>
                <a:r>
                  <a:rPr lang="en-US" altLang="en-US" sz="1400" b="1">
                    <a:solidFill>
                      <a:srgbClr val="FF0000"/>
                    </a:solidFill>
                  </a:rPr>
                  <a:t>t</a:t>
                </a:r>
              </a:p>
            </p:txBody>
          </p:sp>
          <p:grpSp>
            <p:nvGrpSpPr>
              <p:cNvPr id="46130" name="Group 128">
                <a:extLst>
                  <a:ext uri="{FF2B5EF4-FFF2-40B4-BE49-F238E27FC236}">
                    <a16:creationId xmlns:a16="http://schemas.microsoft.com/office/drawing/2014/main" id="{1A0B7C0A-A117-7518-A931-4558F17174DE}"/>
                  </a:ext>
                </a:extLst>
              </p:cNvPr>
              <p:cNvGrpSpPr>
                <a:grpSpLocks/>
              </p:cNvGrpSpPr>
              <p:nvPr/>
            </p:nvGrpSpPr>
            <p:grpSpPr bwMode="auto">
              <a:xfrm>
                <a:off x="384" y="3504"/>
                <a:ext cx="2256" cy="96"/>
                <a:chOff x="384" y="2400"/>
                <a:chExt cx="2256" cy="96"/>
              </a:xfrm>
            </p:grpSpPr>
            <p:sp>
              <p:nvSpPr>
                <p:cNvPr id="46134" name="Line 129">
                  <a:extLst>
                    <a:ext uri="{FF2B5EF4-FFF2-40B4-BE49-F238E27FC236}">
                      <a16:creationId xmlns:a16="http://schemas.microsoft.com/office/drawing/2014/main" id="{1B48E384-9135-CF88-D1E6-3C51EA9DFCC4}"/>
                    </a:ext>
                  </a:extLst>
                </p:cNvPr>
                <p:cNvSpPr>
                  <a:spLocks noChangeShapeType="1"/>
                </p:cNvSpPr>
                <p:nvPr/>
              </p:nvSpPr>
              <p:spPr bwMode="auto">
                <a:xfrm>
                  <a:off x="384" y="2448"/>
                  <a:ext cx="2256" cy="0"/>
                </a:xfrm>
                <a:prstGeom prst="line">
                  <a:avLst/>
                </a:prstGeom>
                <a:noFill/>
                <a:ln w="28575">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35" name="Line 130">
                  <a:extLst>
                    <a:ext uri="{FF2B5EF4-FFF2-40B4-BE49-F238E27FC236}">
                      <a16:creationId xmlns:a16="http://schemas.microsoft.com/office/drawing/2014/main" id="{509141FE-B293-0D98-36CB-707BA3FA57B3}"/>
                    </a:ext>
                  </a:extLst>
                </p:cNvPr>
                <p:cNvSpPr>
                  <a:spLocks noChangeShapeType="1"/>
                </p:cNvSpPr>
                <p:nvPr/>
              </p:nvSpPr>
              <p:spPr bwMode="auto">
                <a:xfrm>
                  <a:off x="62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36" name="Line 131">
                  <a:extLst>
                    <a:ext uri="{FF2B5EF4-FFF2-40B4-BE49-F238E27FC236}">
                      <a16:creationId xmlns:a16="http://schemas.microsoft.com/office/drawing/2014/main" id="{6CEE2411-92D5-7119-A7D4-39DDCE802B3E}"/>
                    </a:ext>
                  </a:extLst>
                </p:cNvPr>
                <p:cNvSpPr>
                  <a:spLocks noChangeShapeType="1"/>
                </p:cNvSpPr>
                <p:nvPr/>
              </p:nvSpPr>
              <p:spPr bwMode="auto">
                <a:xfrm>
                  <a:off x="110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37" name="Line 132">
                  <a:extLst>
                    <a:ext uri="{FF2B5EF4-FFF2-40B4-BE49-F238E27FC236}">
                      <a16:creationId xmlns:a16="http://schemas.microsoft.com/office/drawing/2014/main" id="{17209D0C-81F5-01A8-3029-E78E9F0EDAAB}"/>
                    </a:ext>
                  </a:extLst>
                </p:cNvPr>
                <p:cNvSpPr>
                  <a:spLocks noChangeShapeType="1"/>
                </p:cNvSpPr>
                <p:nvPr/>
              </p:nvSpPr>
              <p:spPr bwMode="auto">
                <a:xfrm>
                  <a:off x="163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38" name="Line 133">
                  <a:extLst>
                    <a:ext uri="{FF2B5EF4-FFF2-40B4-BE49-F238E27FC236}">
                      <a16:creationId xmlns:a16="http://schemas.microsoft.com/office/drawing/2014/main" id="{EB67C4C1-EF9D-E51D-F776-28A297F8F5AE}"/>
                    </a:ext>
                  </a:extLst>
                </p:cNvPr>
                <p:cNvSpPr>
                  <a:spLocks noChangeShapeType="1"/>
                </p:cNvSpPr>
                <p:nvPr/>
              </p:nvSpPr>
              <p:spPr bwMode="auto">
                <a:xfrm>
                  <a:off x="211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39" name="Line 134">
                  <a:extLst>
                    <a:ext uri="{FF2B5EF4-FFF2-40B4-BE49-F238E27FC236}">
                      <a16:creationId xmlns:a16="http://schemas.microsoft.com/office/drawing/2014/main" id="{6616B60E-5CF0-A41A-9CCF-CFB2BAEE4F31}"/>
                    </a:ext>
                  </a:extLst>
                </p:cNvPr>
                <p:cNvSpPr>
                  <a:spLocks noChangeShapeType="1"/>
                </p:cNvSpPr>
                <p:nvPr/>
              </p:nvSpPr>
              <p:spPr bwMode="auto">
                <a:xfrm>
                  <a:off x="86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40" name="Line 135">
                  <a:extLst>
                    <a:ext uri="{FF2B5EF4-FFF2-40B4-BE49-F238E27FC236}">
                      <a16:creationId xmlns:a16="http://schemas.microsoft.com/office/drawing/2014/main" id="{142478F5-A63C-7AA4-6CA4-542CCE12DE6F}"/>
                    </a:ext>
                  </a:extLst>
                </p:cNvPr>
                <p:cNvSpPr>
                  <a:spLocks noChangeShapeType="1"/>
                </p:cNvSpPr>
                <p:nvPr/>
              </p:nvSpPr>
              <p:spPr bwMode="auto">
                <a:xfrm>
                  <a:off x="139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41" name="Line 136">
                  <a:extLst>
                    <a:ext uri="{FF2B5EF4-FFF2-40B4-BE49-F238E27FC236}">
                      <a16:creationId xmlns:a16="http://schemas.microsoft.com/office/drawing/2014/main" id="{87ED9F8E-9601-688D-7CAC-E013ECA3C206}"/>
                    </a:ext>
                  </a:extLst>
                </p:cNvPr>
                <p:cNvSpPr>
                  <a:spLocks noChangeShapeType="1"/>
                </p:cNvSpPr>
                <p:nvPr/>
              </p:nvSpPr>
              <p:spPr bwMode="auto">
                <a:xfrm>
                  <a:off x="187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42" name="Line 137">
                  <a:extLst>
                    <a:ext uri="{FF2B5EF4-FFF2-40B4-BE49-F238E27FC236}">
                      <a16:creationId xmlns:a16="http://schemas.microsoft.com/office/drawing/2014/main" id="{FCC4E9E2-BCF4-8F0F-AB32-9769F944FD00}"/>
                    </a:ext>
                  </a:extLst>
                </p:cNvPr>
                <p:cNvSpPr>
                  <a:spLocks noChangeShapeType="1"/>
                </p:cNvSpPr>
                <p:nvPr/>
              </p:nvSpPr>
              <p:spPr bwMode="auto">
                <a:xfrm>
                  <a:off x="235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46131" name="Rectangle 145">
                <a:extLst>
                  <a:ext uri="{FF2B5EF4-FFF2-40B4-BE49-F238E27FC236}">
                    <a16:creationId xmlns:a16="http://schemas.microsoft.com/office/drawing/2014/main" id="{9829F68F-488D-ECE4-4691-2E815526A4CD}"/>
                  </a:ext>
                </a:extLst>
              </p:cNvPr>
              <p:cNvSpPr>
                <a:spLocks noChangeArrowheads="1"/>
              </p:cNvSpPr>
              <p:nvPr/>
            </p:nvSpPr>
            <p:spPr bwMode="auto">
              <a:xfrm>
                <a:off x="96" y="3024"/>
                <a:ext cx="3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FF0000"/>
                    </a:solidFill>
                    <a:latin typeface="CommercialScript BT" pitchFamily="66" charset="0"/>
                  </a:rPr>
                  <a:t> </a:t>
                </a:r>
                <a:r>
                  <a:rPr lang="en-US" altLang="en-US" sz="1600" b="1">
                    <a:solidFill>
                      <a:srgbClr val="FF0000"/>
                    </a:solidFill>
                    <a:latin typeface="CommercialScript BT" pitchFamily="66" charset="0"/>
                  </a:rPr>
                  <a:t>E</a:t>
                </a:r>
                <a:r>
                  <a:rPr lang="en-US" altLang="en-US" sz="1600" b="1" baseline="-25000">
                    <a:solidFill>
                      <a:srgbClr val="FF0000"/>
                    </a:solidFill>
                  </a:rPr>
                  <a:t>0</a:t>
                </a:r>
                <a:r>
                  <a:rPr lang="en-US" altLang="en-US" sz="1600">
                    <a:solidFill>
                      <a:srgbClr val="FF0000"/>
                    </a:solidFill>
                  </a:rPr>
                  <a:t> </a:t>
                </a:r>
              </a:p>
            </p:txBody>
          </p:sp>
          <p:sp>
            <p:nvSpPr>
              <p:cNvPr id="46132" name="Line 146">
                <a:extLst>
                  <a:ext uri="{FF2B5EF4-FFF2-40B4-BE49-F238E27FC236}">
                    <a16:creationId xmlns:a16="http://schemas.microsoft.com/office/drawing/2014/main" id="{B5113914-2FD6-BABE-C0A1-E49D17940BFE}"/>
                  </a:ext>
                </a:extLst>
              </p:cNvPr>
              <p:cNvSpPr>
                <a:spLocks noChangeShapeType="1"/>
              </p:cNvSpPr>
              <p:nvPr/>
            </p:nvSpPr>
            <p:spPr bwMode="auto">
              <a:xfrm flipH="1">
                <a:off x="365" y="3168"/>
                <a:ext cx="240" cy="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33" name="Line 151">
                <a:extLst>
                  <a:ext uri="{FF2B5EF4-FFF2-40B4-BE49-F238E27FC236}">
                    <a16:creationId xmlns:a16="http://schemas.microsoft.com/office/drawing/2014/main" id="{C9D98EE3-6C1D-9B1C-7392-3D80425E2615}"/>
                  </a:ext>
                </a:extLst>
              </p:cNvPr>
              <p:cNvSpPr>
                <a:spLocks noChangeShapeType="1"/>
              </p:cNvSpPr>
              <p:nvPr/>
            </p:nvSpPr>
            <p:spPr bwMode="auto">
              <a:xfrm>
                <a:off x="624" y="3168"/>
                <a:ext cx="0" cy="336"/>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51356" name="Rectangle 156">
            <a:extLst>
              <a:ext uri="{FF2B5EF4-FFF2-40B4-BE49-F238E27FC236}">
                <a16:creationId xmlns:a16="http://schemas.microsoft.com/office/drawing/2014/main" id="{BC1183A8-20BF-9C74-59C0-23EF06AA0EA9}"/>
              </a:ext>
            </a:extLst>
          </p:cNvPr>
          <p:cNvSpPr>
            <a:spLocks noChangeArrowheads="1"/>
          </p:cNvSpPr>
          <p:nvPr/>
        </p:nvSpPr>
        <p:spPr bwMode="auto">
          <a:xfrm>
            <a:off x="228600" y="4572000"/>
            <a:ext cx="4343400" cy="2133600"/>
          </a:xfrm>
          <a:prstGeom prst="rect">
            <a:avLst/>
          </a:prstGeom>
          <a:noFill/>
          <a:ln w="28575">
            <a:solidFill>
              <a:srgbClr val="66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51368" name="Group 168">
            <a:extLst>
              <a:ext uri="{FF2B5EF4-FFF2-40B4-BE49-F238E27FC236}">
                <a16:creationId xmlns:a16="http://schemas.microsoft.com/office/drawing/2014/main" id="{A601EEFB-DF05-73D7-C30C-0F8C7482F3D4}"/>
              </a:ext>
            </a:extLst>
          </p:cNvPr>
          <p:cNvGrpSpPr>
            <a:grpSpLocks/>
          </p:cNvGrpSpPr>
          <p:nvPr/>
        </p:nvGrpSpPr>
        <p:grpSpPr bwMode="auto">
          <a:xfrm rot="3928228">
            <a:off x="6819900" y="1714500"/>
            <a:ext cx="152400" cy="76200"/>
            <a:chOff x="2256" y="2640"/>
            <a:chExt cx="96" cy="48"/>
          </a:xfrm>
        </p:grpSpPr>
        <p:sp>
          <p:nvSpPr>
            <p:cNvPr id="46112" name="Line 169">
              <a:extLst>
                <a:ext uri="{FF2B5EF4-FFF2-40B4-BE49-F238E27FC236}">
                  <a16:creationId xmlns:a16="http://schemas.microsoft.com/office/drawing/2014/main" id="{B0E9836E-0FB4-1038-9F27-17A72C63C51D}"/>
                </a:ext>
              </a:extLst>
            </p:cNvPr>
            <p:cNvSpPr>
              <a:spLocks noChangeShapeType="1"/>
            </p:cNvSpPr>
            <p:nvPr/>
          </p:nvSpPr>
          <p:spPr bwMode="auto">
            <a:xfrm flipV="1">
              <a:off x="2256"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13" name="Line 170">
              <a:extLst>
                <a:ext uri="{FF2B5EF4-FFF2-40B4-BE49-F238E27FC236}">
                  <a16:creationId xmlns:a16="http://schemas.microsoft.com/office/drawing/2014/main" id="{61F409DF-3887-BE26-A391-4C5582721DEF}"/>
                </a:ext>
              </a:extLst>
            </p:cNvPr>
            <p:cNvSpPr>
              <a:spLocks noChangeShapeType="1"/>
            </p:cNvSpPr>
            <p:nvPr/>
          </p:nvSpPr>
          <p:spPr bwMode="auto">
            <a:xfrm flipH="1" flipV="1">
              <a:off x="2304"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371" name="Group 171">
            <a:extLst>
              <a:ext uri="{FF2B5EF4-FFF2-40B4-BE49-F238E27FC236}">
                <a16:creationId xmlns:a16="http://schemas.microsoft.com/office/drawing/2014/main" id="{1C6AE481-687F-6CE2-2195-1E5BC141A8CF}"/>
              </a:ext>
            </a:extLst>
          </p:cNvPr>
          <p:cNvGrpSpPr>
            <a:grpSpLocks/>
          </p:cNvGrpSpPr>
          <p:nvPr/>
        </p:nvGrpSpPr>
        <p:grpSpPr bwMode="auto">
          <a:xfrm rot="-6871772">
            <a:off x="7277100" y="3619500"/>
            <a:ext cx="152400" cy="76200"/>
            <a:chOff x="2256" y="2640"/>
            <a:chExt cx="96" cy="48"/>
          </a:xfrm>
        </p:grpSpPr>
        <p:sp>
          <p:nvSpPr>
            <p:cNvPr id="46110" name="Line 172">
              <a:extLst>
                <a:ext uri="{FF2B5EF4-FFF2-40B4-BE49-F238E27FC236}">
                  <a16:creationId xmlns:a16="http://schemas.microsoft.com/office/drawing/2014/main" id="{DEC08397-309B-0270-4166-9B456DFC40C4}"/>
                </a:ext>
              </a:extLst>
            </p:cNvPr>
            <p:cNvSpPr>
              <a:spLocks noChangeShapeType="1"/>
            </p:cNvSpPr>
            <p:nvPr/>
          </p:nvSpPr>
          <p:spPr bwMode="auto">
            <a:xfrm flipV="1">
              <a:off x="2256"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11" name="Line 173">
              <a:extLst>
                <a:ext uri="{FF2B5EF4-FFF2-40B4-BE49-F238E27FC236}">
                  <a16:creationId xmlns:a16="http://schemas.microsoft.com/office/drawing/2014/main" id="{3A999EB1-37F0-56B3-64F6-FE47CB39D797}"/>
                </a:ext>
              </a:extLst>
            </p:cNvPr>
            <p:cNvSpPr>
              <a:spLocks noChangeShapeType="1"/>
            </p:cNvSpPr>
            <p:nvPr/>
          </p:nvSpPr>
          <p:spPr bwMode="auto">
            <a:xfrm flipH="1" flipV="1">
              <a:off x="2304"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374" name="Group 174">
            <a:extLst>
              <a:ext uri="{FF2B5EF4-FFF2-40B4-BE49-F238E27FC236}">
                <a16:creationId xmlns:a16="http://schemas.microsoft.com/office/drawing/2014/main" id="{4E4775B1-6C3C-8530-F715-F675C691F54F}"/>
              </a:ext>
            </a:extLst>
          </p:cNvPr>
          <p:cNvGrpSpPr>
            <a:grpSpLocks/>
          </p:cNvGrpSpPr>
          <p:nvPr/>
        </p:nvGrpSpPr>
        <p:grpSpPr bwMode="auto">
          <a:xfrm>
            <a:off x="6477000" y="3048000"/>
            <a:ext cx="152400" cy="76200"/>
            <a:chOff x="2256" y="2640"/>
            <a:chExt cx="96" cy="48"/>
          </a:xfrm>
        </p:grpSpPr>
        <p:sp>
          <p:nvSpPr>
            <p:cNvPr id="46108" name="Line 175">
              <a:extLst>
                <a:ext uri="{FF2B5EF4-FFF2-40B4-BE49-F238E27FC236}">
                  <a16:creationId xmlns:a16="http://schemas.microsoft.com/office/drawing/2014/main" id="{7517C27B-7FFE-2DB0-E19D-47010225FD07}"/>
                </a:ext>
              </a:extLst>
            </p:cNvPr>
            <p:cNvSpPr>
              <a:spLocks noChangeShapeType="1"/>
            </p:cNvSpPr>
            <p:nvPr/>
          </p:nvSpPr>
          <p:spPr bwMode="auto">
            <a:xfrm flipV="1">
              <a:off x="2256"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09" name="Line 176">
              <a:extLst>
                <a:ext uri="{FF2B5EF4-FFF2-40B4-BE49-F238E27FC236}">
                  <a16:creationId xmlns:a16="http://schemas.microsoft.com/office/drawing/2014/main" id="{111674F9-AEEB-29A5-0F1D-F530A227C545}"/>
                </a:ext>
              </a:extLst>
            </p:cNvPr>
            <p:cNvSpPr>
              <a:spLocks noChangeShapeType="1"/>
            </p:cNvSpPr>
            <p:nvPr/>
          </p:nvSpPr>
          <p:spPr bwMode="auto">
            <a:xfrm flipH="1" flipV="1">
              <a:off x="2304"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51377" name="Group 177">
            <a:extLst>
              <a:ext uri="{FF2B5EF4-FFF2-40B4-BE49-F238E27FC236}">
                <a16:creationId xmlns:a16="http://schemas.microsoft.com/office/drawing/2014/main" id="{327CB55D-1AF7-7D23-0F2B-09C01A30CB72}"/>
              </a:ext>
            </a:extLst>
          </p:cNvPr>
          <p:cNvGrpSpPr>
            <a:grpSpLocks/>
          </p:cNvGrpSpPr>
          <p:nvPr/>
        </p:nvGrpSpPr>
        <p:grpSpPr bwMode="auto">
          <a:xfrm flipV="1">
            <a:off x="7620000" y="2590800"/>
            <a:ext cx="152400" cy="76200"/>
            <a:chOff x="2256" y="2640"/>
            <a:chExt cx="96" cy="48"/>
          </a:xfrm>
        </p:grpSpPr>
        <p:sp>
          <p:nvSpPr>
            <p:cNvPr id="46106" name="Line 178">
              <a:extLst>
                <a:ext uri="{FF2B5EF4-FFF2-40B4-BE49-F238E27FC236}">
                  <a16:creationId xmlns:a16="http://schemas.microsoft.com/office/drawing/2014/main" id="{73D5E75B-D44A-4DDD-5BCC-600DCF821164}"/>
                </a:ext>
              </a:extLst>
            </p:cNvPr>
            <p:cNvSpPr>
              <a:spLocks noChangeShapeType="1"/>
            </p:cNvSpPr>
            <p:nvPr/>
          </p:nvSpPr>
          <p:spPr bwMode="auto">
            <a:xfrm flipV="1">
              <a:off x="2256"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107" name="Line 179">
              <a:extLst>
                <a:ext uri="{FF2B5EF4-FFF2-40B4-BE49-F238E27FC236}">
                  <a16:creationId xmlns:a16="http://schemas.microsoft.com/office/drawing/2014/main" id="{E3DBF851-D2F9-64AD-57CD-5066B8CB8AD1}"/>
                </a:ext>
              </a:extLst>
            </p:cNvPr>
            <p:cNvSpPr>
              <a:spLocks noChangeShapeType="1"/>
            </p:cNvSpPr>
            <p:nvPr/>
          </p:nvSpPr>
          <p:spPr bwMode="auto">
            <a:xfrm flipH="1" flipV="1">
              <a:off x="2304" y="2640"/>
              <a:ext cx="48" cy="4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afterEffect">
                                  <p:stCondLst>
                                    <p:cond delay="0"/>
                                  </p:stCondLst>
                                  <p:childTnLst>
                                    <p:set>
                                      <p:cBhvr>
                                        <p:cTn id="6" dur="1" fill="hold">
                                          <p:stCondLst>
                                            <p:cond delay="0"/>
                                          </p:stCondLst>
                                        </p:cTn>
                                        <p:tgtEl>
                                          <p:spTgt spid="51231"/>
                                        </p:tgtEl>
                                        <p:attrNameLst>
                                          <p:attrName>style.visibility</p:attrName>
                                        </p:attrNameLst>
                                      </p:cBhvr>
                                      <p:to>
                                        <p:strVal val="visible"/>
                                      </p:to>
                                    </p:set>
                                    <p:animEffect transition="in" filter="slide(fromLeft)">
                                      <p:cBhvr>
                                        <p:cTn id="7" dur="500"/>
                                        <p:tgtEl>
                                          <p:spTgt spid="512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51278"/>
                                        </p:tgtEl>
                                        <p:attrNameLst>
                                          <p:attrName>style.visibility</p:attrName>
                                        </p:attrNameLst>
                                      </p:cBhvr>
                                      <p:to>
                                        <p:strVal val="visible"/>
                                      </p:to>
                                    </p:set>
                                    <p:anim calcmode="lin" valueType="num">
                                      <p:cBhvr>
                                        <p:cTn id="12" dur="500" fill="hold"/>
                                        <p:tgtEl>
                                          <p:spTgt spid="51278"/>
                                        </p:tgtEl>
                                        <p:attrNameLst>
                                          <p:attrName>ppt_w</p:attrName>
                                        </p:attrNameLst>
                                      </p:cBhvr>
                                      <p:tavLst>
                                        <p:tav tm="0">
                                          <p:val>
                                            <p:fltVal val="0"/>
                                          </p:val>
                                        </p:tav>
                                        <p:tav tm="100000">
                                          <p:val>
                                            <p:strVal val="#ppt_w"/>
                                          </p:val>
                                        </p:tav>
                                      </p:tavLst>
                                    </p:anim>
                                    <p:anim calcmode="lin" valueType="num">
                                      <p:cBhvr>
                                        <p:cTn id="13" dur="500" fill="hold"/>
                                        <p:tgtEl>
                                          <p:spTgt spid="51278"/>
                                        </p:tgtEl>
                                        <p:attrNameLst>
                                          <p:attrName>ppt_h</p:attrName>
                                        </p:attrNameLst>
                                      </p:cBhvr>
                                      <p:tavLst>
                                        <p:tav tm="0">
                                          <p:val>
                                            <p:fltVal val="0"/>
                                          </p:val>
                                        </p:tav>
                                        <p:tav tm="100000">
                                          <p:val>
                                            <p:strVal val="#ppt_h"/>
                                          </p:val>
                                        </p:tav>
                                      </p:tavLst>
                                    </p:anim>
                                    <p:animEffect transition="in" filter="fade">
                                      <p:cBhvr>
                                        <p:cTn id="14" dur="500"/>
                                        <p:tgtEl>
                                          <p:spTgt spid="5127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nodeType="clickEffect">
                                  <p:stCondLst>
                                    <p:cond delay="0"/>
                                  </p:stCondLst>
                                  <p:childTnLst>
                                    <p:set>
                                      <p:cBhvr>
                                        <p:cTn id="18" dur="1" fill="hold">
                                          <p:stCondLst>
                                            <p:cond delay="0"/>
                                          </p:stCondLst>
                                        </p:cTn>
                                        <p:tgtEl>
                                          <p:spTgt spid="51267"/>
                                        </p:tgtEl>
                                        <p:attrNameLst>
                                          <p:attrName>style.visibility</p:attrName>
                                        </p:attrNameLst>
                                      </p:cBhvr>
                                      <p:to>
                                        <p:strVal val="visible"/>
                                      </p:to>
                                    </p:set>
                                    <p:animEffect transition="in" filter="wipe(right)">
                                      <p:cBhvr>
                                        <p:cTn id="19" dur="500"/>
                                        <p:tgtEl>
                                          <p:spTgt spid="51267"/>
                                        </p:tgtEl>
                                      </p:cBhvr>
                                    </p:animEffect>
                                  </p:childTnLst>
                                </p:cTn>
                              </p:par>
                            </p:childTnLst>
                          </p:cTn>
                        </p:par>
                        <p:par>
                          <p:cTn id="20" fill="hold" nodeType="afterGroup">
                            <p:stCondLst>
                              <p:cond delay="500"/>
                            </p:stCondLst>
                            <p:childTnLst>
                              <p:par>
                                <p:cTn id="21" presetID="22" presetClass="entr" presetSubtype="2" fill="hold" nodeType="afterEffect">
                                  <p:stCondLst>
                                    <p:cond delay="0"/>
                                  </p:stCondLst>
                                  <p:childTnLst>
                                    <p:set>
                                      <p:cBhvr>
                                        <p:cTn id="22" dur="1" fill="hold">
                                          <p:stCondLst>
                                            <p:cond delay="0"/>
                                          </p:stCondLst>
                                        </p:cTn>
                                        <p:tgtEl>
                                          <p:spTgt spid="51238"/>
                                        </p:tgtEl>
                                        <p:attrNameLst>
                                          <p:attrName>style.visibility</p:attrName>
                                        </p:attrNameLst>
                                      </p:cBhvr>
                                      <p:to>
                                        <p:strVal val="visible"/>
                                      </p:to>
                                    </p:set>
                                    <p:animEffect transition="in" filter="wipe(right)">
                                      <p:cBhvr>
                                        <p:cTn id="23" dur="500"/>
                                        <p:tgtEl>
                                          <p:spTgt spid="51238"/>
                                        </p:tgtEl>
                                      </p:cBhvr>
                                    </p:animEffect>
                                  </p:childTnLst>
                                </p:cTn>
                              </p:par>
                            </p:childTnLst>
                          </p:cTn>
                        </p:par>
                        <p:par>
                          <p:cTn id="24" fill="hold" nodeType="afterGroup">
                            <p:stCondLst>
                              <p:cond delay="1000"/>
                            </p:stCondLst>
                            <p:childTnLst>
                              <p:par>
                                <p:cTn id="25" presetID="9" presetClass="entr" presetSubtype="0" fill="hold" nodeType="afterEffect">
                                  <p:stCondLst>
                                    <p:cond delay="0"/>
                                  </p:stCondLst>
                                  <p:childTnLst>
                                    <p:set>
                                      <p:cBhvr>
                                        <p:cTn id="26" dur="1" fill="hold">
                                          <p:stCondLst>
                                            <p:cond delay="0"/>
                                          </p:stCondLst>
                                        </p:cTn>
                                        <p:tgtEl>
                                          <p:spTgt spid="51254"/>
                                        </p:tgtEl>
                                        <p:attrNameLst>
                                          <p:attrName>style.visibility</p:attrName>
                                        </p:attrNameLst>
                                      </p:cBhvr>
                                      <p:to>
                                        <p:strVal val="visible"/>
                                      </p:to>
                                    </p:set>
                                    <p:animEffect transition="in" filter="dissolve">
                                      <p:cBhvr>
                                        <p:cTn id="27" dur="500"/>
                                        <p:tgtEl>
                                          <p:spTgt spid="512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51232"/>
                                        </p:tgtEl>
                                        <p:attrNameLst>
                                          <p:attrName>style.visibility</p:attrName>
                                        </p:attrNameLst>
                                      </p:cBhvr>
                                      <p:to>
                                        <p:strVal val="visible"/>
                                      </p:to>
                                    </p:set>
                                    <p:animEffect transition="in" filter="dissolve">
                                      <p:cBhvr>
                                        <p:cTn id="32" dur="500"/>
                                        <p:tgtEl>
                                          <p:spTgt spid="51232"/>
                                        </p:tgtEl>
                                      </p:cBhvr>
                                    </p:animEffect>
                                  </p:childTnLst>
                                </p:cTn>
                              </p:par>
                              <p:par>
                                <p:cTn id="33" presetID="9" presetClass="entr" presetSubtype="0" fill="hold" nodeType="withEffect">
                                  <p:stCondLst>
                                    <p:cond delay="0"/>
                                  </p:stCondLst>
                                  <p:childTnLst>
                                    <p:set>
                                      <p:cBhvr>
                                        <p:cTn id="34" dur="1" fill="hold">
                                          <p:stCondLst>
                                            <p:cond delay="0"/>
                                          </p:stCondLst>
                                        </p:cTn>
                                        <p:tgtEl>
                                          <p:spTgt spid="51277"/>
                                        </p:tgtEl>
                                        <p:attrNameLst>
                                          <p:attrName>style.visibility</p:attrName>
                                        </p:attrNameLst>
                                      </p:cBhvr>
                                      <p:to>
                                        <p:strVal val="visible"/>
                                      </p:to>
                                    </p:set>
                                    <p:animEffect transition="in" filter="dissolve">
                                      <p:cBhvr>
                                        <p:cTn id="35" dur="500"/>
                                        <p:tgtEl>
                                          <p:spTgt spid="51277"/>
                                        </p:tgtEl>
                                      </p:cBhvr>
                                    </p:animEffect>
                                  </p:childTnLst>
                                </p:cTn>
                              </p:par>
                              <p:par>
                                <p:cTn id="36" presetID="22" presetClass="entr" presetSubtype="1" fill="hold" nodeType="withEffect">
                                  <p:stCondLst>
                                    <p:cond delay="0"/>
                                  </p:stCondLst>
                                  <p:childTnLst>
                                    <p:set>
                                      <p:cBhvr>
                                        <p:cTn id="37" dur="1" fill="hold">
                                          <p:stCondLst>
                                            <p:cond delay="0"/>
                                          </p:stCondLst>
                                        </p:cTn>
                                        <p:tgtEl>
                                          <p:spTgt spid="51276"/>
                                        </p:tgtEl>
                                        <p:attrNameLst>
                                          <p:attrName>style.visibility</p:attrName>
                                        </p:attrNameLst>
                                      </p:cBhvr>
                                      <p:to>
                                        <p:strVal val="visible"/>
                                      </p:to>
                                    </p:set>
                                    <p:animEffect transition="in" filter="wipe(up)">
                                      <p:cBhvr>
                                        <p:cTn id="38" dur="500"/>
                                        <p:tgtEl>
                                          <p:spTgt spid="51276"/>
                                        </p:tgtEl>
                                      </p:cBhvr>
                                    </p:animEffect>
                                  </p:childTnLst>
                                </p:cTn>
                              </p:par>
                              <p:par>
                                <p:cTn id="39" presetID="9" presetClass="entr" presetSubtype="0" fill="hold" nodeType="withEffect">
                                  <p:stCondLst>
                                    <p:cond delay="0"/>
                                  </p:stCondLst>
                                  <p:childTnLst>
                                    <p:set>
                                      <p:cBhvr>
                                        <p:cTn id="40" dur="1" fill="hold">
                                          <p:stCondLst>
                                            <p:cond delay="0"/>
                                          </p:stCondLst>
                                        </p:cTn>
                                        <p:tgtEl>
                                          <p:spTgt spid="51279"/>
                                        </p:tgtEl>
                                        <p:attrNameLst>
                                          <p:attrName>style.visibility</p:attrName>
                                        </p:attrNameLst>
                                      </p:cBhvr>
                                      <p:to>
                                        <p:strVal val="visible"/>
                                      </p:to>
                                    </p:set>
                                    <p:animEffect transition="in" filter="dissolve">
                                      <p:cBhvr>
                                        <p:cTn id="41" dur="500"/>
                                        <p:tgtEl>
                                          <p:spTgt spid="51279"/>
                                        </p:tgtEl>
                                      </p:cBhvr>
                                    </p:animEffect>
                                  </p:childTnLst>
                                </p:cTn>
                              </p:par>
                              <p:par>
                                <p:cTn id="42" presetID="17" presetClass="entr" presetSubtype="10" fill="hold" nodeType="withEffect">
                                  <p:stCondLst>
                                    <p:cond delay="0"/>
                                  </p:stCondLst>
                                  <p:childTnLst>
                                    <p:set>
                                      <p:cBhvr>
                                        <p:cTn id="43" dur="1" fill="hold">
                                          <p:stCondLst>
                                            <p:cond delay="0"/>
                                          </p:stCondLst>
                                        </p:cTn>
                                        <p:tgtEl>
                                          <p:spTgt spid="51290"/>
                                        </p:tgtEl>
                                        <p:attrNameLst>
                                          <p:attrName>style.visibility</p:attrName>
                                        </p:attrNameLst>
                                      </p:cBhvr>
                                      <p:to>
                                        <p:strVal val="visible"/>
                                      </p:to>
                                    </p:set>
                                    <p:anim calcmode="lin" valueType="num">
                                      <p:cBhvr>
                                        <p:cTn id="44" dur="500" fill="hold"/>
                                        <p:tgtEl>
                                          <p:spTgt spid="51290"/>
                                        </p:tgtEl>
                                        <p:attrNameLst>
                                          <p:attrName>ppt_w</p:attrName>
                                        </p:attrNameLst>
                                      </p:cBhvr>
                                      <p:tavLst>
                                        <p:tav tm="0">
                                          <p:val>
                                            <p:fltVal val="0"/>
                                          </p:val>
                                        </p:tav>
                                        <p:tav tm="100000">
                                          <p:val>
                                            <p:strVal val="#ppt_w"/>
                                          </p:val>
                                        </p:tav>
                                      </p:tavLst>
                                    </p:anim>
                                    <p:anim calcmode="lin" valueType="num">
                                      <p:cBhvr>
                                        <p:cTn id="45" dur="500" fill="hold"/>
                                        <p:tgtEl>
                                          <p:spTgt spid="51290"/>
                                        </p:tgtEl>
                                        <p:attrNameLst>
                                          <p:attrName>ppt_h</p:attrName>
                                        </p:attrNameLst>
                                      </p:cBhvr>
                                      <p:tavLst>
                                        <p:tav tm="0">
                                          <p:val>
                                            <p:strVal val="#ppt_h"/>
                                          </p:val>
                                        </p:tav>
                                        <p:tav tm="100000">
                                          <p:val>
                                            <p:strVal val="#ppt_h"/>
                                          </p:val>
                                        </p:tav>
                                      </p:tavLst>
                                    </p:anim>
                                  </p:childTnLst>
                                </p:cTn>
                              </p:par>
                            </p:childTnLst>
                          </p:cTn>
                        </p:par>
                        <p:par>
                          <p:cTn id="46" fill="hold" nodeType="afterGroup">
                            <p:stCondLst>
                              <p:cond delay="500"/>
                            </p:stCondLst>
                            <p:childTnLst>
                              <p:par>
                                <p:cTn id="47" presetID="9" presetClass="entr" presetSubtype="0" fill="hold" nodeType="afterEffect">
                                  <p:stCondLst>
                                    <p:cond delay="0"/>
                                  </p:stCondLst>
                                  <p:childTnLst>
                                    <p:set>
                                      <p:cBhvr>
                                        <p:cTn id="48" dur="1" fill="hold">
                                          <p:stCondLst>
                                            <p:cond delay="0"/>
                                          </p:stCondLst>
                                        </p:cTn>
                                        <p:tgtEl>
                                          <p:spTgt spid="51374"/>
                                        </p:tgtEl>
                                        <p:attrNameLst>
                                          <p:attrName>style.visibility</p:attrName>
                                        </p:attrNameLst>
                                      </p:cBhvr>
                                      <p:to>
                                        <p:strVal val="visible"/>
                                      </p:to>
                                    </p:set>
                                    <p:animEffect transition="in" filter="dissolve">
                                      <p:cBhvr>
                                        <p:cTn id="49" dur="500"/>
                                        <p:tgtEl>
                                          <p:spTgt spid="51374"/>
                                        </p:tgtEl>
                                      </p:cBhvr>
                                    </p:animEffect>
                                  </p:childTnLst>
                                </p:cTn>
                              </p:par>
                            </p:childTnLst>
                          </p:cTn>
                        </p:par>
                        <p:par>
                          <p:cTn id="50" fill="hold" nodeType="afterGroup">
                            <p:stCondLst>
                              <p:cond delay="1000"/>
                            </p:stCondLst>
                            <p:childTnLst>
                              <p:par>
                                <p:cTn id="51" presetID="9" presetClass="entr" presetSubtype="0" fill="hold" nodeType="afterEffect">
                                  <p:stCondLst>
                                    <p:cond delay="0"/>
                                  </p:stCondLst>
                                  <p:childTnLst>
                                    <p:set>
                                      <p:cBhvr>
                                        <p:cTn id="52" dur="1" fill="hold">
                                          <p:stCondLst>
                                            <p:cond delay="0"/>
                                          </p:stCondLst>
                                        </p:cTn>
                                        <p:tgtEl>
                                          <p:spTgt spid="51368"/>
                                        </p:tgtEl>
                                        <p:attrNameLst>
                                          <p:attrName>style.visibility</p:attrName>
                                        </p:attrNameLst>
                                      </p:cBhvr>
                                      <p:to>
                                        <p:strVal val="visible"/>
                                      </p:to>
                                    </p:set>
                                    <p:animEffect transition="in" filter="dissolve">
                                      <p:cBhvr>
                                        <p:cTn id="53" dur="500"/>
                                        <p:tgtEl>
                                          <p:spTgt spid="51368"/>
                                        </p:tgtEl>
                                      </p:cBhvr>
                                    </p:animEffect>
                                  </p:childTnLst>
                                </p:cTn>
                              </p:par>
                            </p:childTnLst>
                          </p:cTn>
                        </p:par>
                        <p:par>
                          <p:cTn id="54" fill="hold" nodeType="afterGroup">
                            <p:stCondLst>
                              <p:cond delay="1500"/>
                            </p:stCondLst>
                            <p:childTnLst>
                              <p:par>
                                <p:cTn id="55" presetID="9" presetClass="entr" presetSubtype="0" fill="hold" nodeType="afterEffect">
                                  <p:stCondLst>
                                    <p:cond delay="0"/>
                                  </p:stCondLst>
                                  <p:childTnLst>
                                    <p:set>
                                      <p:cBhvr>
                                        <p:cTn id="56" dur="1" fill="hold">
                                          <p:stCondLst>
                                            <p:cond delay="0"/>
                                          </p:stCondLst>
                                        </p:cTn>
                                        <p:tgtEl>
                                          <p:spTgt spid="51377"/>
                                        </p:tgtEl>
                                        <p:attrNameLst>
                                          <p:attrName>style.visibility</p:attrName>
                                        </p:attrNameLst>
                                      </p:cBhvr>
                                      <p:to>
                                        <p:strVal val="visible"/>
                                      </p:to>
                                    </p:set>
                                    <p:animEffect transition="in" filter="dissolve">
                                      <p:cBhvr>
                                        <p:cTn id="57" dur="500"/>
                                        <p:tgtEl>
                                          <p:spTgt spid="51377"/>
                                        </p:tgtEl>
                                      </p:cBhvr>
                                    </p:animEffect>
                                  </p:childTnLst>
                                </p:cTn>
                              </p:par>
                            </p:childTnLst>
                          </p:cTn>
                        </p:par>
                        <p:par>
                          <p:cTn id="58" fill="hold" nodeType="afterGroup">
                            <p:stCondLst>
                              <p:cond delay="2000"/>
                            </p:stCondLst>
                            <p:childTnLst>
                              <p:par>
                                <p:cTn id="59" presetID="9" presetClass="entr" presetSubtype="0" fill="hold" nodeType="afterEffect">
                                  <p:stCondLst>
                                    <p:cond delay="0"/>
                                  </p:stCondLst>
                                  <p:childTnLst>
                                    <p:set>
                                      <p:cBhvr>
                                        <p:cTn id="60" dur="1" fill="hold">
                                          <p:stCondLst>
                                            <p:cond delay="0"/>
                                          </p:stCondLst>
                                        </p:cTn>
                                        <p:tgtEl>
                                          <p:spTgt spid="51371"/>
                                        </p:tgtEl>
                                        <p:attrNameLst>
                                          <p:attrName>style.visibility</p:attrName>
                                        </p:attrNameLst>
                                      </p:cBhvr>
                                      <p:to>
                                        <p:strVal val="visible"/>
                                      </p:to>
                                    </p:set>
                                    <p:animEffect transition="in" filter="dissolve">
                                      <p:cBhvr>
                                        <p:cTn id="61" dur="500"/>
                                        <p:tgtEl>
                                          <p:spTgt spid="51371"/>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1" fill="hold" nodeType="clickEffect">
                                  <p:stCondLst>
                                    <p:cond delay="0"/>
                                  </p:stCondLst>
                                  <p:childTnLst>
                                    <p:set>
                                      <p:cBhvr>
                                        <p:cTn id="65" dur="1" fill="hold">
                                          <p:stCondLst>
                                            <p:cond delay="0"/>
                                          </p:stCondLst>
                                        </p:cTn>
                                        <p:tgtEl>
                                          <p:spTgt spid="51280"/>
                                        </p:tgtEl>
                                        <p:attrNameLst>
                                          <p:attrName>style.visibility</p:attrName>
                                        </p:attrNameLst>
                                      </p:cBhvr>
                                      <p:to>
                                        <p:strVal val="visible"/>
                                      </p:to>
                                    </p:set>
                                    <p:animEffect transition="in" filter="wipe(up)">
                                      <p:cBhvr>
                                        <p:cTn id="66" dur="500"/>
                                        <p:tgtEl>
                                          <p:spTgt spid="51280"/>
                                        </p:tgtEl>
                                      </p:cBhvr>
                                    </p:animEffect>
                                  </p:childTnLst>
                                </p:cTn>
                              </p:par>
                            </p:childTnLst>
                          </p:cTn>
                        </p:par>
                        <p:par>
                          <p:cTn id="67" fill="hold" nodeType="afterGroup">
                            <p:stCondLst>
                              <p:cond delay="500"/>
                            </p:stCondLst>
                            <p:childTnLst>
                              <p:par>
                                <p:cTn id="68" presetID="9" presetClass="entr" presetSubtype="0" fill="hold" nodeType="afterEffect">
                                  <p:stCondLst>
                                    <p:cond delay="0"/>
                                  </p:stCondLst>
                                  <p:childTnLst>
                                    <p:set>
                                      <p:cBhvr>
                                        <p:cTn id="69" dur="1" fill="hold">
                                          <p:stCondLst>
                                            <p:cond delay="0"/>
                                          </p:stCondLst>
                                        </p:cTn>
                                        <p:tgtEl>
                                          <p:spTgt spid="51281"/>
                                        </p:tgtEl>
                                        <p:attrNameLst>
                                          <p:attrName>style.visibility</p:attrName>
                                        </p:attrNameLst>
                                      </p:cBhvr>
                                      <p:to>
                                        <p:strVal val="visible"/>
                                      </p:to>
                                    </p:set>
                                    <p:animEffect transition="in" filter="dissolve">
                                      <p:cBhvr>
                                        <p:cTn id="70" dur="500"/>
                                        <p:tgtEl>
                                          <p:spTgt spid="51281"/>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1" fill="hold" nodeType="clickEffect">
                                  <p:stCondLst>
                                    <p:cond delay="0"/>
                                  </p:stCondLst>
                                  <p:childTnLst>
                                    <p:set>
                                      <p:cBhvr>
                                        <p:cTn id="74" dur="1" fill="hold">
                                          <p:stCondLst>
                                            <p:cond delay="0"/>
                                          </p:stCondLst>
                                        </p:cTn>
                                        <p:tgtEl>
                                          <p:spTgt spid="51273"/>
                                        </p:tgtEl>
                                        <p:attrNameLst>
                                          <p:attrName>style.visibility</p:attrName>
                                        </p:attrNameLst>
                                      </p:cBhvr>
                                      <p:to>
                                        <p:strVal val="visible"/>
                                      </p:to>
                                    </p:set>
                                    <p:animEffect transition="in" filter="wipe(up)">
                                      <p:cBhvr>
                                        <p:cTn id="75" dur="500"/>
                                        <p:tgtEl>
                                          <p:spTgt spid="51273"/>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8" fill="hold" nodeType="clickEffect">
                                  <p:stCondLst>
                                    <p:cond delay="0"/>
                                  </p:stCondLst>
                                  <p:childTnLst>
                                    <p:set>
                                      <p:cBhvr>
                                        <p:cTn id="79" dur="1" fill="hold">
                                          <p:stCondLst>
                                            <p:cond delay="0"/>
                                          </p:stCondLst>
                                        </p:cTn>
                                        <p:tgtEl>
                                          <p:spTgt spid="51299"/>
                                        </p:tgtEl>
                                        <p:attrNameLst>
                                          <p:attrName>style.visibility</p:attrName>
                                        </p:attrNameLst>
                                      </p:cBhvr>
                                      <p:to>
                                        <p:strVal val="visible"/>
                                      </p:to>
                                    </p:set>
                                    <p:animEffect transition="in" filter="wipe(left)">
                                      <p:cBhvr>
                                        <p:cTn id="80" dur="500"/>
                                        <p:tgtEl>
                                          <p:spTgt spid="51299"/>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51300">
                                            <p:txEl>
                                              <p:pRg st="0" end="0"/>
                                            </p:txEl>
                                          </p:spTgt>
                                        </p:tgtEl>
                                        <p:attrNameLst>
                                          <p:attrName>style.visibility</p:attrName>
                                        </p:attrNameLst>
                                      </p:cBhvr>
                                      <p:to>
                                        <p:strVal val="visible"/>
                                      </p:to>
                                    </p:set>
                                    <p:animEffect transition="in" filter="wipe(left)">
                                      <p:cBhvr>
                                        <p:cTn id="85" dur="500"/>
                                        <p:tgtEl>
                                          <p:spTgt spid="51300">
                                            <p:txEl>
                                              <p:pRg st="0" end="0"/>
                                            </p:txEl>
                                          </p:spTgt>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8" fill="hold" nodeType="clickEffect">
                                  <p:stCondLst>
                                    <p:cond delay="0"/>
                                  </p:stCondLst>
                                  <p:childTnLst>
                                    <p:set>
                                      <p:cBhvr>
                                        <p:cTn id="89" dur="1" fill="hold">
                                          <p:stCondLst>
                                            <p:cond delay="0"/>
                                          </p:stCondLst>
                                        </p:cTn>
                                        <p:tgtEl>
                                          <p:spTgt spid="51300">
                                            <p:txEl>
                                              <p:pRg st="1" end="1"/>
                                            </p:txEl>
                                          </p:spTgt>
                                        </p:tgtEl>
                                        <p:attrNameLst>
                                          <p:attrName>style.visibility</p:attrName>
                                        </p:attrNameLst>
                                      </p:cBhvr>
                                      <p:to>
                                        <p:strVal val="visible"/>
                                      </p:to>
                                    </p:set>
                                    <p:animEffect transition="in" filter="wipe(left)">
                                      <p:cBhvr>
                                        <p:cTn id="90" dur="500"/>
                                        <p:tgtEl>
                                          <p:spTgt spid="51300">
                                            <p:txEl>
                                              <p:pRg st="1" end="1"/>
                                            </p:txEl>
                                          </p:spTgt>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22" presetClass="entr" presetSubtype="1" fill="hold" nodeType="clickEffect">
                                  <p:stCondLst>
                                    <p:cond delay="0"/>
                                  </p:stCondLst>
                                  <p:childTnLst>
                                    <p:set>
                                      <p:cBhvr>
                                        <p:cTn id="94" dur="1" fill="hold">
                                          <p:stCondLst>
                                            <p:cond delay="0"/>
                                          </p:stCondLst>
                                        </p:cTn>
                                        <p:tgtEl>
                                          <p:spTgt spid="51301"/>
                                        </p:tgtEl>
                                        <p:attrNameLst>
                                          <p:attrName>style.visibility</p:attrName>
                                        </p:attrNameLst>
                                      </p:cBhvr>
                                      <p:to>
                                        <p:strVal val="visible"/>
                                      </p:to>
                                    </p:set>
                                    <p:animEffect transition="in" filter="wipe(up)">
                                      <p:cBhvr>
                                        <p:cTn id="95" dur="500"/>
                                        <p:tgtEl>
                                          <p:spTgt spid="51301"/>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1" fill="hold" nodeType="clickEffect">
                                  <p:stCondLst>
                                    <p:cond delay="0"/>
                                  </p:stCondLst>
                                  <p:childTnLst>
                                    <p:set>
                                      <p:cBhvr>
                                        <p:cTn id="99" dur="1" fill="hold">
                                          <p:stCondLst>
                                            <p:cond delay="0"/>
                                          </p:stCondLst>
                                        </p:cTn>
                                        <p:tgtEl>
                                          <p:spTgt spid="51307"/>
                                        </p:tgtEl>
                                        <p:attrNameLst>
                                          <p:attrName>style.visibility</p:attrName>
                                        </p:attrNameLst>
                                      </p:cBhvr>
                                      <p:to>
                                        <p:strVal val="visible"/>
                                      </p:to>
                                    </p:set>
                                    <p:animEffect transition="in" filter="wipe(up)">
                                      <p:cBhvr>
                                        <p:cTn id="100" dur="500"/>
                                        <p:tgtEl>
                                          <p:spTgt spid="51307"/>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53" presetClass="entr" presetSubtype="0" fill="hold" nodeType="clickEffect">
                                  <p:stCondLst>
                                    <p:cond delay="0"/>
                                  </p:stCondLst>
                                  <p:childTnLst>
                                    <p:set>
                                      <p:cBhvr>
                                        <p:cTn id="104" dur="1" fill="hold">
                                          <p:stCondLst>
                                            <p:cond delay="0"/>
                                          </p:stCondLst>
                                        </p:cTn>
                                        <p:tgtEl>
                                          <p:spTgt spid="51356"/>
                                        </p:tgtEl>
                                        <p:attrNameLst>
                                          <p:attrName>style.visibility</p:attrName>
                                        </p:attrNameLst>
                                      </p:cBhvr>
                                      <p:to>
                                        <p:strVal val="visible"/>
                                      </p:to>
                                    </p:set>
                                    <p:anim calcmode="lin" valueType="num">
                                      <p:cBhvr>
                                        <p:cTn id="105" dur="500" fill="hold"/>
                                        <p:tgtEl>
                                          <p:spTgt spid="51356"/>
                                        </p:tgtEl>
                                        <p:attrNameLst>
                                          <p:attrName>ppt_w</p:attrName>
                                        </p:attrNameLst>
                                      </p:cBhvr>
                                      <p:tavLst>
                                        <p:tav tm="0">
                                          <p:val>
                                            <p:fltVal val="0"/>
                                          </p:val>
                                        </p:tav>
                                        <p:tav tm="100000">
                                          <p:val>
                                            <p:strVal val="#ppt_w"/>
                                          </p:val>
                                        </p:tav>
                                      </p:tavLst>
                                    </p:anim>
                                    <p:anim calcmode="lin" valueType="num">
                                      <p:cBhvr>
                                        <p:cTn id="106" dur="500" fill="hold"/>
                                        <p:tgtEl>
                                          <p:spTgt spid="51356"/>
                                        </p:tgtEl>
                                        <p:attrNameLst>
                                          <p:attrName>ppt_h</p:attrName>
                                        </p:attrNameLst>
                                      </p:cBhvr>
                                      <p:tavLst>
                                        <p:tav tm="0">
                                          <p:val>
                                            <p:fltVal val="0"/>
                                          </p:val>
                                        </p:tav>
                                        <p:tav tm="100000">
                                          <p:val>
                                            <p:strVal val="#ppt_h"/>
                                          </p:val>
                                        </p:tav>
                                      </p:tavLst>
                                    </p:anim>
                                    <p:animEffect transition="in" filter="fade">
                                      <p:cBhvr>
                                        <p:cTn id="107" dur="500"/>
                                        <p:tgtEl>
                                          <p:spTgt spid="51356"/>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53" presetClass="entr" presetSubtype="0" fill="hold" nodeType="clickEffect">
                                  <p:stCondLst>
                                    <p:cond delay="0"/>
                                  </p:stCondLst>
                                  <p:childTnLst>
                                    <p:set>
                                      <p:cBhvr>
                                        <p:cTn id="111" dur="1" fill="hold">
                                          <p:stCondLst>
                                            <p:cond delay="0"/>
                                          </p:stCondLst>
                                        </p:cTn>
                                        <p:tgtEl>
                                          <p:spTgt spid="51362"/>
                                        </p:tgtEl>
                                        <p:attrNameLst>
                                          <p:attrName>style.visibility</p:attrName>
                                        </p:attrNameLst>
                                      </p:cBhvr>
                                      <p:to>
                                        <p:strVal val="visible"/>
                                      </p:to>
                                    </p:set>
                                    <p:anim calcmode="lin" valueType="num">
                                      <p:cBhvr>
                                        <p:cTn id="112" dur="500" fill="hold"/>
                                        <p:tgtEl>
                                          <p:spTgt spid="51362"/>
                                        </p:tgtEl>
                                        <p:attrNameLst>
                                          <p:attrName>ppt_w</p:attrName>
                                        </p:attrNameLst>
                                      </p:cBhvr>
                                      <p:tavLst>
                                        <p:tav tm="0">
                                          <p:val>
                                            <p:fltVal val="0"/>
                                          </p:val>
                                        </p:tav>
                                        <p:tav tm="100000">
                                          <p:val>
                                            <p:strVal val="#ppt_w"/>
                                          </p:val>
                                        </p:tav>
                                      </p:tavLst>
                                    </p:anim>
                                    <p:anim calcmode="lin" valueType="num">
                                      <p:cBhvr>
                                        <p:cTn id="113" dur="500" fill="hold"/>
                                        <p:tgtEl>
                                          <p:spTgt spid="51362"/>
                                        </p:tgtEl>
                                        <p:attrNameLst>
                                          <p:attrName>ppt_h</p:attrName>
                                        </p:attrNameLst>
                                      </p:cBhvr>
                                      <p:tavLst>
                                        <p:tav tm="0">
                                          <p:val>
                                            <p:fltVal val="0"/>
                                          </p:val>
                                        </p:tav>
                                        <p:tav tm="100000">
                                          <p:val>
                                            <p:strVal val="#ppt_h"/>
                                          </p:val>
                                        </p:tav>
                                      </p:tavLst>
                                    </p:anim>
                                    <p:animEffect transition="in" filter="fade">
                                      <p:cBhvr>
                                        <p:cTn id="114" dur="500"/>
                                        <p:tgtEl>
                                          <p:spTgt spid="51362"/>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22" presetClass="entr" presetSubtype="8" fill="hold" nodeType="clickEffect">
                                  <p:stCondLst>
                                    <p:cond delay="0"/>
                                  </p:stCondLst>
                                  <p:childTnLst>
                                    <p:set>
                                      <p:cBhvr>
                                        <p:cTn id="118" dur="1" fill="hold">
                                          <p:stCondLst>
                                            <p:cond delay="0"/>
                                          </p:stCondLst>
                                        </p:cTn>
                                        <p:tgtEl>
                                          <p:spTgt spid="51338"/>
                                        </p:tgtEl>
                                        <p:attrNameLst>
                                          <p:attrName>style.visibility</p:attrName>
                                        </p:attrNameLst>
                                      </p:cBhvr>
                                      <p:to>
                                        <p:strVal val="visible"/>
                                      </p:to>
                                    </p:set>
                                    <p:animEffect transition="in" filter="wipe(left)">
                                      <p:cBhvr>
                                        <p:cTn id="119" dur="1000"/>
                                        <p:tgtEl>
                                          <p:spTgt spid="51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1" grpId="0"/>
      <p:bldP spid="51276" grpId="0" animBg="1"/>
      <p:bldP spid="51278" grpId="0" animBg="1"/>
      <p:bldP spid="51279" grpId="0"/>
      <p:bldP spid="51299" grpId="0"/>
      <p:bldP spid="5135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a:extLst>
              <a:ext uri="{FF2B5EF4-FFF2-40B4-BE49-F238E27FC236}">
                <a16:creationId xmlns:a16="http://schemas.microsoft.com/office/drawing/2014/main" id="{029479A9-8AB6-E34E-3C1C-D1CABF5A91F8}"/>
              </a:ext>
            </a:extLst>
          </p:cNvPr>
          <p:cNvSpPr>
            <a:spLocks noChangeArrowheads="1"/>
          </p:cNvSpPr>
          <p:nvPr/>
        </p:nvSpPr>
        <p:spPr bwMode="auto">
          <a:xfrm>
            <a:off x="152400" y="52388"/>
            <a:ext cx="65532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990000"/>
                </a:solidFill>
              </a:rPr>
              <a:t>Average or Mean Value of Alternating Current:</a:t>
            </a:r>
            <a:endParaRPr lang="en-US" altLang="en-US" sz="1800" b="1">
              <a:solidFill>
                <a:srgbClr val="990000"/>
              </a:solidFill>
            </a:endParaRPr>
          </a:p>
        </p:txBody>
      </p:sp>
      <p:sp>
        <p:nvSpPr>
          <p:cNvPr id="12294" name="Rectangle 6">
            <a:extLst>
              <a:ext uri="{FF2B5EF4-FFF2-40B4-BE49-F238E27FC236}">
                <a16:creationId xmlns:a16="http://schemas.microsoft.com/office/drawing/2014/main" id="{645992CF-4BD5-D3C1-DC0D-158240B56E11}"/>
              </a:ext>
            </a:extLst>
          </p:cNvPr>
          <p:cNvSpPr>
            <a:spLocks noChangeArrowheads="1"/>
          </p:cNvSpPr>
          <p:nvPr/>
        </p:nvSpPr>
        <p:spPr bwMode="auto">
          <a:xfrm>
            <a:off x="228600" y="457200"/>
            <a:ext cx="8534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66FF"/>
                </a:solidFill>
              </a:rPr>
              <a:t>Average or Mean value of alternating current over half cycle is that steady current which will send the same amount of charge in a circuit in the time of half cycle as is sent by the given alternating current in the same circuit in the same time.</a:t>
            </a:r>
          </a:p>
        </p:txBody>
      </p:sp>
      <p:sp>
        <p:nvSpPr>
          <p:cNvPr id="12295" name="Text Box 7">
            <a:extLst>
              <a:ext uri="{FF2B5EF4-FFF2-40B4-BE49-F238E27FC236}">
                <a16:creationId xmlns:a16="http://schemas.microsoft.com/office/drawing/2014/main" id="{95D93A31-97A8-C226-4A4A-1796A74D2B5B}"/>
              </a:ext>
            </a:extLst>
          </p:cNvPr>
          <p:cNvSpPr txBox="1">
            <a:spLocks noChangeArrowheads="1"/>
          </p:cNvSpPr>
          <p:nvPr/>
        </p:nvSpPr>
        <p:spPr bwMode="auto">
          <a:xfrm>
            <a:off x="304800" y="1676400"/>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66"/>
                </a:solidFill>
              </a:rPr>
              <a:t>dq = I dt = I</a:t>
            </a:r>
            <a:r>
              <a:rPr lang="en-US" altLang="en-US" sz="1800" b="1" baseline="-25000">
                <a:solidFill>
                  <a:srgbClr val="FF0066"/>
                </a:solidFill>
              </a:rPr>
              <a:t>0 </a:t>
            </a:r>
            <a:r>
              <a:rPr lang="en-US" altLang="en-US" sz="1800" b="1">
                <a:solidFill>
                  <a:srgbClr val="FF0066"/>
                </a:solidFill>
              </a:rPr>
              <a:t>sin </a:t>
            </a:r>
            <a:r>
              <a:rPr lang="el-GR" altLang="en-US" sz="1800" b="1">
                <a:solidFill>
                  <a:srgbClr val="FF0066"/>
                </a:solidFill>
              </a:rPr>
              <a:t>ω</a:t>
            </a:r>
            <a:r>
              <a:rPr lang="en-US" altLang="en-US" sz="1800" b="1">
                <a:solidFill>
                  <a:srgbClr val="FF0066"/>
                </a:solidFill>
              </a:rPr>
              <a:t>t dt</a:t>
            </a:r>
          </a:p>
        </p:txBody>
      </p:sp>
      <p:grpSp>
        <p:nvGrpSpPr>
          <p:cNvPr id="12300" name="Group 12">
            <a:extLst>
              <a:ext uri="{FF2B5EF4-FFF2-40B4-BE49-F238E27FC236}">
                <a16:creationId xmlns:a16="http://schemas.microsoft.com/office/drawing/2014/main" id="{2BF23DAF-25CC-0F58-E8B3-B9481AF6E809}"/>
              </a:ext>
            </a:extLst>
          </p:cNvPr>
          <p:cNvGrpSpPr>
            <a:grpSpLocks/>
          </p:cNvGrpSpPr>
          <p:nvPr/>
        </p:nvGrpSpPr>
        <p:grpSpPr bwMode="auto">
          <a:xfrm>
            <a:off x="457200" y="2133600"/>
            <a:ext cx="3124200" cy="701675"/>
            <a:chOff x="336" y="1526"/>
            <a:chExt cx="1968" cy="442"/>
          </a:xfrm>
        </p:grpSpPr>
        <p:sp>
          <p:nvSpPr>
            <p:cNvPr id="7180" name="Text Box 8">
              <a:extLst>
                <a:ext uri="{FF2B5EF4-FFF2-40B4-BE49-F238E27FC236}">
                  <a16:creationId xmlns:a16="http://schemas.microsoft.com/office/drawing/2014/main" id="{4121DC14-320B-3898-5B94-EC11D8041147}"/>
                </a:ext>
              </a:extLst>
            </p:cNvPr>
            <p:cNvSpPr txBox="1">
              <a:spLocks noChangeArrowheads="1"/>
            </p:cNvSpPr>
            <p:nvPr/>
          </p:nvSpPr>
          <p:spPr bwMode="auto">
            <a:xfrm>
              <a:off x="336" y="1632"/>
              <a:ext cx="19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q = </a:t>
              </a:r>
              <a:r>
                <a:rPr lang="en-US" altLang="en-US" sz="1800" b="1">
                  <a:solidFill>
                    <a:srgbClr val="006600"/>
                  </a:solidFill>
                  <a:cs typeface="Arial" panose="020B0604020202020204" pitchFamily="34" charset="0"/>
                </a:rPr>
                <a:t>∫ </a:t>
              </a:r>
              <a:r>
                <a:rPr lang="en-US" altLang="en-US" sz="1800" b="1">
                  <a:solidFill>
                    <a:srgbClr val="006600"/>
                  </a:solidFill>
                </a:rPr>
                <a:t>I</a:t>
              </a:r>
              <a:r>
                <a:rPr lang="en-US" altLang="en-US" sz="1800" b="1" baseline="-25000">
                  <a:solidFill>
                    <a:srgbClr val="006600"/>
                  </a:solidFill>
                </a:rPr>
                <a:t>0</a:t>
              </a:r>
              <a:r>
                <a:rPr lang="en-US" altLang="en-US" sz="1800" b="1">
                  <a:solidFill>
                    <a:srgbClr val="006600"/>
                  </a:solidFill>
                </a:rPr>
                <a:t> sin </a:t>
              </a:r>
              <a:r>
                <a:rPr lang="el-GR" altLang="en-US" sz="1800" b="1">
                  <a:solidFill>
                    <a:srgbClr val="006600"/>
                  </a:solidFill>
                </a:rPr>
                <a:t>ω</a:t>
              </a:r>
              <a:r>
                <a:rPr lang="en-US" altLang="en-US" sz="1800" b="1">
                  <a:solidFill>
                    <a:srgbClr val="006600"/>
                  </a:solidFill>
                </a:rPr>
                <a:t>t dt</a:t>
              </a:r>
            </a:p>
          </p:txBody>
        </p:sp>
        <p:grpSp>
          <p:nvGrpSpPr>
            <p:cNvPr id="7181" name="Group 11">
              <a:extLst>
                <a:ext uri="{FF2B5EF4-FFF2-40B4-BE49-F238E27FC236}">
                  <a16:creationId xmlns:a16="http://schemas.microsoft.com/office/drawing/2014/main" id="{5A46698A-8E9F-D4F8-6569-3D16860143A9}"/>
                </a:ext>
              </a:extLst>
            </p:cNvPr>
            <p:cNvGrpSpPr>
              <a:grpSpLocks/>
            </p:cNvGrpSpPr>
            <p:nvPr/>
          </p:nvGrpSpPr>
          <p:grpSpPr bwMode="auto">
            <a:xfrm>
              <a:off x="576" y="1526"/>
              <a:ext cx="275" cy="442"/>
              <a:chOff x="576" y="1526"/>
              <a:chExt cx="275" cy="442"/>
            </a:xfrm>
          </p:grpSpPr>
          <p:sp>
            <p:nvSpPr>
              <p:cNvPr id="7182" name="Rectangle 9">
                <a:extLst>
                  <a:ext uri="{FF2B5EF4-FFF2-40B4-BE49-F238E27FC236}">
                    <a16:creationId xmlns:a16="http://schemas.microsoft.com/office/drawing/2014/main" id="{6F6BAA9B-5209-B3E3-FB98-2D6AA576F7F1}"/>
                  </a:ext>
                </a:extLst>
              </p:cNvPr>
              <p:cNvSpPr>
                <a:spLocks noChangeArrowheads="1"/>
              </p:cNvSpPr>
              <p:nvPr/>
            </p:nvSpPr>
            <p:spPr bwMode="auto">
              <a:xfrm>
                <a:off x="576" y="1795"/>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solidFill>
                      <a:srgbClr val="006600"/>
                    </a:solidFill>
                  </a:rPr>
                  <a:t>0</a:t>
                </a:r>
              </a:p>
            </p:txBody>
          </p:sp>
          <p:sp>
            <p:nvSpPr>
              <p:cNvPr id="7183" name="Rectangle 10">
                <a:extLst>
                  <a:ext uri="{FF2B5EF4-FFF2-40B4-BE49-F238E27FC236}">
                    <a16:creationId xmlns:a16="http://schemas.microsoft.com/office/drawing/2014/main" id="{7A4DF110-0187-5F8C-B064-FDAFFAAEB89B}"/>
                  </a:ext>
                </a:extLst>
              </p:cNvPr>
              <p:cNvSpPr>
                <a:spLocks noChangeArrowheads="1"/>
              </p:cNvSpPr>
              <p:nvPr/>
            </p:nvSpPr>
            <p:spPr bwMode="auto">
              <a:xfrm>
                <a:off x="576" y="1526"/>
                <a:ext cx="27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000" b="1">
                    <a:solidFill>
                      <a:srgbClr val="006600"/>
                    </a:solidFill>
                  </a:rPr>
                  <a:t>T/2</a:t>
                </a:r>
                <a:r>
                  <a:rPr lang="en-US" altLang="en-US" sz="1000">
                    <a:solidFill>
                      <a:srgbClr val="006600"/>
                    </a:solidFill>
                  </a:rPr>
                  <a:t>  </a:t>
                </a:r>
              </a:p>
            </p:txBody>
          </p:sp>
        </p:grpSp>
      </p:grpSp>
      <p:sp>
        <p:nvSpPr>
          <p:cNvPr id="12301" name="Text Box 13">
            <a:extLst>
              <a:ext uri="{FF2B5EF4-FFF2-40B4-BE49-F238E27FC236}">
                <a16:creationId xmlns:a16="http://schemas.microsoft.com/office/drawing/2014/main" id="{C8629D15-D2F3-9423-5DC5-0A26DDEC6BB5}"/>
              </a:ext>
            </a:extLst>
          </p:cNvPr>
          <p:cNvSpPr txBox="1">
            <a:spLocks noChangeArrowheads="1"/>
          </p:cNvSpPr>
          <p:nvPr/>
        </p:nvSpPr>
        <p:spPr bwMode="auto">
          <a:xfrm>
            <a:off x="457200" y="2909888"/>
            <a:ext cx="4572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3300"/>
                </a:solidFill>
              </a:rPr>
              <a:t>q = 2 I</a:t>
            </a:r>
            <a:r>
              <a:rPr lang="en-US" altLang="en-US" sz="1800" b="1" baseline="-25000">
                <a:solidFill>
                  <a:srgbClr val="CC3300"/>
                </a:solidFill>
              </a:rPr>
              <a:t>0</a:t>
            </a:r>
            <a:r>
              <a:rPr lang="en-US" altLang="en-US" sz="1800" b="1">
                <a:solidFill>
                  <a:srgbClr val="CC3300"/>
                </a:solidFill>
              </a:rPr>
              <a:t> / </a:t>
            </a:r>
            <a:r>
              <a:rPr lang="el-GR" altLang="en-US" sz="1800" b="1">
                <a:solidFill>
                  <a:srgbClr val="CC3300"/>
                </a:solidFill>
              </a:rPr>
              <a:t>ω</a:t>
            </a:r>
            <a:r>
              <a:rPr lang="en-US" altLang="en-US" sz="1800" b="1">
                <a:solidFill>
                  <a:srgbClr val="CC3300"/>
                </a:solidFill>
              </a:rPr>
              <a:t>   =   2 I</a:t>
            </a:r>
            <a:r>
              <a:rPr lang="en-US" altLang="en-US" sz="1800" b="1" baseline="-25000">
                <a:solidFill>
                  <a:srgbClr val="CC3300"/>
                </a:solidFill>
              </a:rPr>
              <a:t>0</a:t>
            </a:r>
            <a:r>
              <a:rPr lang="en-US" altLang="en-US" sz="1800" b="1">
                <a:solidFill>
                  <a:srgbClr val="CC3300"/>
                </a:solidFill>
              </a:rPr>
              <a:t> T / 2</a:t>
            </a:r>
            <a:r>
              <a:rPr lang="el-GR" altLang="en-US" sz="1800" b="1">
                <a:solidFill>
                  <a:srgbClr val="CC3300"/>
                </a:solidFill>
                <a:cs typeface="Arial" panose="020B0604020202020204" pitchFamily="34" charset="0"/>
              </a:rPr>
              <a:t>π</a:t>
            </a:r>
            <a:r>
              <a:rPr lang="en-US" altLang="en-US" sz="1800" b="1">
                <a:solidFill>
                  <a:srgbClr val="CC3300"/>
                </a:solidFill>
                <a:cs typeface="Arial" panose="020B0604020202020204" pitchFamily="34" charset="0"/>
              </a:rPr>
              <a:t>   =   </a:t>
            </a:r>
            <a:r>
              <a:rPr lang="en-US" altLang="en-US" sz="1800" b="1">
                <a:solidFill>
                  <a:srgbClr val="CC3300"/>
                </a:solidFill>
              </a:rPr>
              <a:t> I</a:t>
            </a:r>
            <a:r>
              <a:rPr lang="en-US" altLang="en-US" sz="1800" b="1" baseline="-25000">
                <a:solidFill>
                  <a:srgbClr val="CC3300"/>
                </a:solidFill>
              </a:rPr>
              <a:t>0</a:t>
            </a:r>
            <a:r>
              <a:rPr lang="en-US" altLang="en-US" sz="1800" b="1">
                <a:solidFill>
                  <a:srgbClr val="CC3300"/>
                </a:solidFill>
              </a:rPr>
              <a:t> T / </a:t>
            </a:r>
            <a:r>
              <a:rPr lang="el-GR" altLang="en-US" sz="1800" b="1">
                <a:solidFill>
                  <a:srgbClr val="CC3300"/>
                </a:solidFill>
              </a:rPr>
              <a:t>π</a:t>
            </a:r>
            <a:r>
              <a:rPr lang="en-US" altLang="en-US" sz="1800">
                <a:solidFill>
                  <a:srgbClr val="CC3300"/>
                </a:solidFill>
              </a:rPr>
              <a:t> </a:t>
            </a:r>
          </a:p>
        </p:txBody>
      </p:sp>
      <p:sp>
        <p:nvSpPr>
          <p:cNvPr id="12302" name="Text Box 14">
            <a:extLst>
              <a:ext uri="{FF2B5EF4-FFF2-40B4-BE49-F238E27FC236}">
                <a16:creationId xmlns:a16="http://schemas.microsoft.com/office/drawing/2014/main" id="{E1F476A8-8A12-40C7-53BC-AD2000C82744}"/>
              </a:ext>
            </a:extLst>
          </p:cNvPr>
          <p:cNvSpPr txBox="1">
            <a:spLocks noChangeArrowheads="1"/>
          </p:cNvSpPr>
          <p:nvPr/>
        </p:nvSpPr>
        <p:spPr bwMode="auto">
          <a:xfrm>
            <a:off x="457200" y="3429000"/>
            <a:ext cx="449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FF"/>
                </a:solidFill>
              </a:rPr>
              <a:t>Mean Value of AC,     I</a:t>
            </a:r>
            <a:r>
              <a:rPr lang="en-US" altLang="en-US" sz="1800" b="1" baseline="-25000">
                <a:solidFill>
                  <a:srgbClr val="CC00FF"/>
                </a:solidFill>
              </a:rPr>
              <a:t>m</a:t>
            </a:r>
            <a:r>
              <a:rPr lang="en-US" altLang="en-US" sz="1800" b="1">
                <a:solidFill>
                  <a:srgbClr val="CC00FF"/>
                </a:solidFill>
              </a:rPr>
              <a:t> = I</a:t>
            </a:r>
            <a:r>
              <a:rPr lang="en-US" altLang="en-US" sz="1800" b="1" baseline="-25000">
                <a:solidFill>
                  <a:srgbClr val="CC00FF"/>
                </a:solidFill>
              </a:rPr>
              <a:t>av  </a:t>
            </a:r>
            <a:r>
              <a:rPr lang="en-US" altLang="en-US" sz="1800" b="1">
                <a:solidFill>
                  <a:srgbClr val="CC00FF"/>
                </a:solidFill>
              </a:rPr>
              <a:t> =   q / (T/2)</a:t>
            </a:r>
          </a:p>
        </p:txBody>
      </p:sp>
      <p:sp>
        <p:nvSpPr>
          <p:cNvPr id="12303" name="Text Box 15">
            <a:extLst>
              <a:ext uri="{FF2B5EF4-FFF2-40B4-BE49-F238E27FC236}">
                <a16:creationId xmlns:a16="http://schemas.microsoft.com/office/drawing/2014/main" id="{74C8AD49-5D3E-86BC-84E3-60F6F0B0CC0B}"/>
              </a:ext>
            </a:extLst>
          </p:cNvPr>
          <p:cNvSpPr txBox="1">
            <a:spLocks noChangeArrowheads="1"/>
          </p:cNvSpPr>
          <p:nvPr/>
        </p:nvSpPr>
        <p:spPr bwMode="auto">
          <a:xfrm>
            <a:off x="2743200" y="3962400"/>
            <a:ext cx="4648200" cy="395288"/>
          </a:xfrm>
          <a:prstGeom prst="rect">
            <a:avLst/>
          </a:prstGeom>
          <a:solidFill>
            <a:srgbClr val="CCFFCC"/>
          </a:solidFill>
          <a:ln w="28575">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I</a:t>
            </a:r>
            <a:r>
              <a:rPr lang="en-US" altLang="en-US" sz="1800" b="1" baseline="-25000">
                <a:solidFill>
                  <a:srgbClr val="0000FF"/>
                </a:solidFill>
              </a:rPr>
              <a:t>m</a:t>
            </a:r>
            <a:r>
              <a:rPr lang="en-US" altLang="en-US" sz="1800" b="1">
                <a:solidFill>
                  <a:srgbClr val="0000FF"/>
                </a:solidFill>
              </a:rPr>
              <a:t> = I</a:t>
            </a:r>
            <a:r>
              <a:rPr lang="en-US" altLang="en-US" sz="1800" b="1" baseline="-25000">
                <a:solidFill>
                  <a:srgbClr val="0000FF"/>
                </a:solidFill>
              </a:rPr>
              <a:t>av   </a:t>
            </a:r>
            <a:r>
              <a:rPr lang="en-US" altLang="en-US" sz="1800" b="1">
                <a:solidFill>
                  <a:srgbClr val="0000FF"/>
                </a:solidFill>
              </a:rPr>
              <a:t> =  2 I</a:t>
            </a:r>
            <a:r>
              <a:rPr lang="en-US" altLang="en-US" sz="1800" b="1" baseline="-25000">
                <a:solidFill>
                  <a:srgbClr val="0000FF"/>
                </a:solidFill>
              </a:rPr>
              <a:t>0</a:t>
            </a:r>
            <a:r>
              <a:rPr lang="en-US" altLang="en-US" sz="1800" b="1">
                <a:solidFill>
                  <a:srgbClr val="0000FF"/>
                </a:solidFill>
              </a:rPr>
              <a:t> / </a:t>
            </a:r>
            <a:r>
              <a:rPr lang="el-GR" altLang="en-US" sz="1800" b="1">
                <a:solidFill>
                  <a:srgbClr val="0000FF"/>
                </a:solidFill>
              </a:rPr>
              <a:t>π</a:t>
            </a:r>
            <a:r>
              <a:rPr lang="en-US" altLang="en-US" sz="1800" b="1">
                <a:solidFill>
                  <a:srgbClr val="0000FF"/>
                </a:solidFill>
              </a:rPr>
              <a:t>   =  0.637 I</a:t>
            </a:r>
            <a:r>
              <a:rPr lang="en-US" altLang="en-US" sz="1800" b="1" baseline="-25000">
                <a:solidFill>
                  <a:srgbClr val="0000FF"/>
                </a:solidFill>
              </a:rPr>
              <a:t>0</a:t>
            </a:r>
            <a:r>
              <a:rPr lang="en-US" altLang="en-US" sz="1800" b="1">
                <a:solidFill>
                  <a:srgbClr val="0000FF"/>
                </a:solidFill>
              </a:rPr>
              <a:t>  =  63.7 % I</a:t>
            </a:r>
            <a:r>
              <a:rPr lang="en-US" altLang="en-US" sz="1800" b="1" baseline="-25000">
                <a:solidFill>
                  <a:srgbClr val="0000FF"/>
                </a:solidFill>
              </a:rPr>
              <a:t>0</a:t>
            </a:r>
          </a:p>
        </p:txBody>
      </p:sp>
      <p:sp>
        <p:nvSpPr>
          <p:cNvPr id="12304" name="Rectangle 16">
            <a:extLst>
              <a:ext uri="{FF2B5EF4-FFF2-40B4-BE49-F238E27FC236}">
                <a16:creationId xmlns:a16="http://schemas.microsoft.com/office/drawing/2014/main" id="{B1CA907D-D4E1-5E62-F311-9B2984F41D85}"/>
              </a:ext>
            </a:extLst>
          </p:cNvPr>
          <p:cNvSpPr>
            <a:spLocks noChangeArrowheads="1"/>
          </p:cNvSpPr>
          <p:nvPr/>
        </p:nvSpPr>
        <p:spPr bwMode="auto">
          <a:xfrm>
            <a:off x="152400" y="4525963"/>
            <a:ext cx="58674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FF0000"/>
                </a:solidFill>
              </a:rPr>
              <a:t>Average or Mean Value of Alternating emf:</a:t>
            </a:r>
            <a:endParaRPr lang="en-US" altLang="en-US" sz="1800" b="1">
              <a:solidFill>
                <a:srgbClr val="FF0000"/>
              </a:solidFill>
            </a:endParaRPr>
          </a:p>
        </p:txBody>
      </p:sp>
      <p:sp>
        <p:nvSpPr>
          <p:cNvPr id="12305" name="Text Box 17">
            <a:extLst>
              <a:ext uri="{FF2B5EF4-FFF2-40B4-BE49-F238E27FC236}">
                <a16:creationId xmlns:a16="http://schemas.microsoft.com/office/drawing/2014/main" id="{CF515FEC-8B08-61B3-6FFC-BAF3797524CC}"/>
              </a:ext>
            </a:extLst>
          </p:cNvPr>
          <p:cNvSpPr txBox="1">
            <a:spLocks noChangeArrowheads="1"/>
          </p:cNvSpPr>
          <p:nvPr/>
        </p:nvSpPr>
        <p:spPr bwMode="auto">
          <a:xfrm>
            <a:off x="2590800" y="5105400"/>
            <a:ext cx="4953000" cy="395288"/>
          </a:xfrm>
          <a:prstGeom prst="rect">
            <a:avLst/>
          </a:prstGeom>
          <a:solidFill>
            <a:srgbClr val="CCFFCC"/>
          </a:solidFill>
          <a:ln w="28575">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latin typeface="CommercialScript BT" pitchFamily="66" charset="0"/>
              </a:rPr>
              <a:t>E</a:t>
            </a:r>
            <a:r>
              <a:rPr lang="en-US" altLang="en-US" sz="1800" b="1" baseline="-25000">
                <a:solidFill>
                  <a:srgbClr val="990000"/>
                </a:solidFill>
              </a:rPr>
              <a:t>m</a:t>
            </a:r>
            <a:r>
              <a:rPr lang="en-US" altLang="en-US" sz="1800" b="1">
                <a:solidFill>
                  <a:srgbClr val="990000"/>
                </a:solidFill>
              </a:rPr>
              <a:t> = </a:t>
            </a:r>
            <a:r>
              <a:rPr lang="en-US" altLang="en-US" sz="1800" b="1">
                <a:solidFill>
                  <a:srgbClr val="990000"/>
                </a:solidFill>
                <a:latin typeface="CommercialScript BT" pitchFamily="66" charset="0"/>
              </a:rPr>
              <a:t>E</a:t>
            </a:r>
            <a:r>
              <a:rPr lang="en-US" altLang="en-US" sz="1800" b="1" baseline="-25000">
                <a:solidFill>
                  <a:srgbClr val="990000"/>
                </a:solidFill>
              </a:rPr>
              <a:t>av   </a:t>
            </a:r>
            <a:r>
              <a:rPr lang="en-US" altLang="en-US" sz="1800" b="1">
                <a:solidFill>
                  <a:srgbClr val="990000"/>
                </a:solidFill>
              </a:rPr>
              <a:t> =  2 </a:t>
            </a:r>
            <a:r>
              <a:rPr lang="en-US" altLang="en-US" sz="1800" b="1">
                <a:solidFill>
                  <a:srgbClr val="990000"/>
                </a:solidFill>
                <a:latin typeface="CommercialScript BT" pitchFamily="66" charset="0"/>
              </a:rPr>
              <a:t>E</a:t>
            </a:r>
            <a:r>
              <a:rPr lang="en-US" altLang="en-US" sz="1800" b="1" baseline="-25000">
                <a:solidFill>
                  <a:srgbClr val="990000"/>
                </a:solidFill>
              </a:rPr>
              <a:t>0</a:t>
            </a:r>
            <a:r>
              <a:rPr lang="en-US" altLang="en-US" sz="1800" b="1">
                <a:solidFill>
                  <a:srgbClr val="990000"/>
                </a:solidFill>
              </a:rPr>
              <a:t> / </a:t>
            </a:r>
            <a:r>
              <a:rPr lang="el-GR" altLang="en-US" sz="1800" b="1">
                <a:solidFill>
                  <a:srgbClr val="990000"/>
                </a:solidFill>
              </a:rPr>
              <a:t>π</a:t>
            </a:r>
            <a:r>
              <a:rPr lang="en-US" altLang="en-US" sz="1800" b="1">
                <a:solidFill>
                  <a:srgbClr val="990000"/>
                </a:solidFill>
              </a:rPr>
              <a:t>   =  0.637 </a:t>
            </a:r>
            <a:r>
              <a:rPr lang="en-US" altLang="en-US" sz="1800" b="1">
                <a:solidFill>
                  <a:srgbClr val="990000"/>
                </a:solidFill>
                <a:latin typeface="CommercialScript BT" pitchFamily="66" charset="0"/>
              </a:rPr>
              <a:t>E</a:t>
            </a:r>
            <a:r>
              <a:rPr lang="en-US" altLang="en-US" sz="1800" b="1" baseline="-25000">
                <a:solidFill>
                  <a:srgbClr val="990000"/>
                </a:solidFill>
              </a:rPr>
              <a:t>0</a:t>
            </a:r>
            <a:r>
              <a:rPr lang="en-US" altLang="en-US" sz="1800" b="1">
                <a:solidFill>
                  <a:srgbClr val="990000"/>
                </a:solidFill>
              </a:rPr>
              <a:t>  =  63.7 % </a:t>
            </a:r>
            <a:r>
              <a:rPr lang="en-US" altLang="en-US" sz="1800" b="1">
                <a:solidFill>
                  <a:srgbClr val="990000"/>
                </a:solidFill>
                <a:latin typeface="CommercialScript BT" pitchFamily="66" charset="0"/>
              </a:rPr>
              <a:t>E</a:t>
            </a:r>
            <a:r>
              <a:rPr lang="en-US" altLang="en-US" sz="1800" b="1" baseline="-25000">
                <a:solidFill>
                  <a:srgbClr val="990000"/>
                </a:solidFill>
              </a:rPr>
              <a:t>0</a:t>
            </a:r>
          </a:p>
        </p:txBody>
      </p:sp>
      <p:sp>
        <p:nvSpPr>
          <p:cNvPr id="12306" name="Text Box 18">
            <a:extLst>
              <a:ext uri="{FF2B5EF4-FFF2-40B4-BE49-F238E27FC236}">
                <a16:creationId xmlns:a16="http://schemas.microsoft.com/office/drawing/2014/main" id="{070AE665-E63F-B849-4260-0E829DF5D846}"/>
              </a:ext>
            </a:extLst>
          </p:cNvPr>
          <p:cNvSpPr txBox="1">
            <a:spLocks noChangeArrowheads="1"/>
          </p:cNvSpPr>
          <p:nvPr/>
        </p:nvSpPr>
        <p:spPr bwMode="auto">
          <a:xfrm>
            <a:off x="304800" y="5791200"/>
            <a:ext cx="8001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Note: Average or Mean value of alternating current or emf is zero over a cycle as the + ve and – ve values get cancelled.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wipe(up)">
                                      <p:cBhvr>
                                        <p:cTn id="7" dur="500"/>
                                        <p:tgtEl>
                                          <p:spTgt spid="122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2294"/>
                                        </p:tgtEl>
                                        <p:attrNameLst>
                                          <p:attrName>style.visibility</p:attrName>
                                        </p:attrNameLst>
                                      </p:cBhvr>
                                      <p:to>
                                        <p:strVal val="visible"/>
                                      </p:to>
                                    </p:set>
                                    <p:animEffect transition="in" filter="wipe(up)">
                                      <p:cBhvr>
                                        <p:cTn id="12" dur="500"/>
                                        <p:tgtEl>
                                          <p:spTgt spid="122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1" fill="hold" nodeType="clickEffect">
                                  <p:stCondLst>
                                    <p:cond delay="0"/>
                                  </p:stCondLst>
                                  <p:childTnLst>
                                    <p:set>
                                      <p:cBhvr>
                                        <p:cTn id="16" dur="1" fill="hold">
                                          <p:stCondLst>
                                            <p:cond delay="0"/>
                                          </p:stCondLst>
                                        </p:cTn>
                                        <p:tgtEl>
                                          <p:spTgt spid="12295"/>
                                        </p:tgtEl>
                                        <p:attrNameLst>
                                          <p:attrName>style.visibility</p:attrName>
                                        </p:attrNameLst>
                                      </p:cBhvr>
                                      <p:to>
                                        <p:strVal val="visible"/>
                                      </p:to>
                                    </p:set>
                                    <p:animEffect transition="in" filter="slide(fromTop)">
                                      <p:cBhvr>
                                        <p:cTn id="17" dur="500"/>
                                        <p:tgtEl>
                                          <p:spTgt spid="122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2300"/>
                                        </p:tgtEl>
                                        <p:attrNameLst>
                                          <p:attrName>style.visibility</p:attrName>
                                        </p:attrNameLst>
                                      </p:cBhvr>
                                      <p:to>
                                        <p:strVal val="visible"/>
                                      </p:to>
                                    </p:set>
                                    <p:animEffect transition="in" filter="wipe(up)">
                                      <p:cBhvr>
                                        <p:cTn id="22" dur="500"/>
                                        <p:tgtEl>
                                          <p:spTgt spid="1230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2301"/>
                                        </p:tgtEl>
                                        <p:attrNameLst>
                                          <p:attrName>style.visibility</p:attrName>
                                        </p:attrNameLst>
                                      </p:cBhvr>
                                      <p:to>
                                        <p:strVal val="visible"/>
                                      </p:to>
                                    </p:set>
                                    <p:animEffect transition="in" filter="wipe(up)">
                                      <p:cBhvr>
                                        <p:cTn id="27" dur="500"/>
                                        <p:tgtEl>
                                          <p:spTgt spid="1230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2302"/>
                                        </p:tgtEl>
                                        <p:attrNameLst>
                                          <p:attrName>style.visibility</p:attrName>
                                        </p:attrNameLst>
                                      </p:cBhvr>
                                      <p:to>
                                        <p:strVal val="visible"/>
                                      </p:to>
                                    </p:set>
                                    <p:animEffect transition="in" filter="wipe(up)">
                                      <p:cBhvr>
                                        <p:cTn id="32" dur="500"/>
                                        <p:tgtEl>
                                          <p:spTgt spid="1230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2303"/>
                                        </p:tgtEl>
                                        <p:attrNameLst>
                                          <p:attrName>style.visibility</p:attrName>
                                        </p:attrNameLst>
                                      </p:cBhvr>
                                      <p:to>
                                        <p:strVal val="visible"/>
                                      </p:to>
                                    </p:set>
                                    <p:animEffect transition="in" filter="wipe(up)">
                                      <p:cBhvr>
                                        <p:cTn id="37" dur="500"/>
                                        <p:tgtEl>
                                          <p:spTgt spid="1230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12304"/>
                                        </p:tgtEl>
                                        <p:attrNameLst>
                                          <p:attrName>style.visibility</p:attrName>
                                        </p:attrNameLst>
                                      </p:cBhvr>
                                      <p:to>
                                        <p:strVal val="visible"/>
                                      </p:to>
                                    </p:set>
                                    <p:animEffect transition="in" filter="wipe(up)">
                                      <p:cBhvr>
                                        <p:cTn id="42" dur="500"/>
                                        <p:tgtEl>
                                          <p:spTgt spid="1230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12305"/>
                                        </p:tgtEl>
                                        <p:attrNameLst>
                                          <p:attrName>style.visibility</p:attrName>
                                        </p:attrNameLst>
                                      </p:cBhvr>
                                      <p:to>
                                        <p:strVal val="visible"/>
                                      </p:to>
                                    </p:set>
                                    <p:animEffect transition="in" filter="wipe(up)">
                                      <p:cBhvr>
                                        <p:cTn id="47" dur="500"/>
                                        <p:tgtEl>
                                          <p:spTgt spid="1230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12306"/>
                                        </p:tgtEl>
                                        <p:attrNameLst>
                                          <p:attrName>style.visibility</p:attrName>
                                        </p:attrNameLst>
                                      </p:cBhvr>
                                      <p:to>
                                        <p:strVal val="visible"/>
                                      </p:to>
                                    </p:set>
                                    <p:animEffect transition="in" filter="wipe(up)">
                                      <p:cBhvr>
                                        <p:cTn id="52" dur="500"/>
                                        <p:tgtEl>
                                          <p:spTgt spid="12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294" grpId="0"/>
      <p:bldP spid="12295" grpId="0"/>
      <p:bldP spid="12301" grpId="0"/>
      <p:bldP spid="12302" grpId="0"/>
      <p:bldP spid="12303" grpId="0" animBg="1"/>
      <p:bldP spid="12304" grpId="0"/>
      <p:bldP spid="12305" grpId="0" animBg="1"/>
      <p:bldP spid="1230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a:extLst>
              <a:ext uri="{FF2B5EF4-FFF2-40B4-BE49-F238E27FC236}">
                <a16:creationId xmlns:a16="http://schemas.microsoft.com/office/drawing/2014/main" id="{741C4CE8-5F1C-0F34-5013-7D2A603F758E}"/>
              </a:ext>
            </a:extLst>
          </p:cNvPr>
          <p:cNvSpPr>
            <a:spLocks noChangeArrowheads="1"/>
          </p:cNvSpPr>
          <p:nvPr/>
        </p:nvSpPr>
        <p:spPr bwMode="auto">
          <a:xfrm>
            <a:off x="152400" y="52388"/>
            <a:ext cx="6781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6600FF"/>
                </a:solidFill>
              </a:rPr>
              <a:t>Root Mean Square </a:t>
            </a:r>
            <a:r>
              <a:rPr lang="en-US" altLang="en-US" sz="2200" b="1">
                <a:solidFill>
                  <a:srgbClr val="D60093"/>
                </a:solidFill>
              </a:rPr>
              <a:t>or </a:t>
            </a:r>
            <a:r>
              <a:rPr lang="en-US" altLang="en-US" sz="2200" b="1">
                <a:solidFill>
                  <a:srgbClr val="6600FF"/>
                </a:solidFill>
              </a:rPr>
              <a:t>Virtual </a:t>
            </a:r>
            <a:r>
              <a:rPr lang="en-US" altLang="en-US" sz="2200" b="1">
                <a:solidFill>
                  <a:srgbClr val="D60093"/>
                </a:solidFill>
              </a:rPr>
              <a:t>or</a:t>
            </a:r>
            <a:r>
              <a:rPr lang="en-US" altLang="en-US" sz="2200" b="1">
                <a:solidFill>
                  <a:srgbClr val="6600FF"/>
                </a:solidFill>
              </a:rPr>
              <a:t> Effective Value of Alternating Current:</a:t>
            </a:r>
            <a:endParaRPr lang="en-US" altLang="en-US" sz="1800" b="1">
              <a:solidFill>
                <a:srgbClr val="6600FF"/>
              </a:solidFill>
            </a:endParaRPr>
          </a:p>
        </p:txBody>
      </p:sp>
      <p:sp>
        <p:nvSpPr>
          <p:cNvPr id="14341" name="Rectangle 5">
            <a:extLst>
              <a:ext uri="{FF2B5EF4-FFF2-40B4-BE49-F238E27FC236}">
                <a16:creationId xmlns:a16="http://schemas.microsoft.com/office/drawing/2014/main" id="{D142AA36-9CE8-BDC4-15BF-7ACE9BD00E31}"/>
              </a:ext>
            </a:extLst>
          </p:cNvPr>
          <p:cNvSpPr>
            <a:spLocks noChangeArrowheads="1"/>
          </p:cNvSpPr>
          <p:nvPr/>
        </p:nvSpPr>
        <p:spPr bwMode="auto">
          <a:xfrm>
            <a:off x="152400" y="790575"/>
            <a:ext cx="8534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6600"/>
                </a:solidFill>
              </a:rPr>
              <a:t>Root  Mean Square (rms) value of alternating current is that steady current which would produce the same heat in a given resistance in a given time as is produced by the given alternating current in the same resistance in the same time.</a:t>
            </a:r>
          </a:p>
        </p:txBody>
      </p:sp>
      <p:sp>
        <p:nvSpPr>
          <p:cNvPr id="14342" name="Text Box 6">
            <a:extLst>
              <a:ext uri="{FF2B5EF4-FFF2-40B4-BE49-F238E27FC236}">
                <a16:creationId xmlns:a16="http://schemas.microsoft.com/office/drawing/2014/main" id="{9743376F-4380-4723-C8C3-D6B0204CB4BE}"/>
              </a:ext>
            </a:extLst>
          </p:cNvPr>
          <p:cNvSpPr txBox="1">
            <a:spLocks noChangeArrowheads="1"/>
          </p:cNvSpPr>
          <p:nvPr/>
        </p:nvSpPr>
        <p:spPr bwMode="auto">
          <a:xfrm>
            <a:off x="304800" y="1995488"/>
            <a:ext cx="3352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dH = I</a:t>
            </a:r>
            <a:r>
              <a:rPr lang="en-US" altLang="en-US" sz="1800" b="1" baseline="30000">
                <a:solidFill>
                  <a:srgbClr val="0000FF"/>
                </a:solidFill>
              </a:rPr>
              <a:t>2</a:t>
            </a:r>
            <a:r>
              <a:rPr lang="en-US" altLang="en-US" sz="1800" b="1">
                <a:solidFill>
                  <a:srgbClr val="0000FF"/>
                </a:solidFill>
              </a:rPr>
              <a:t>R dt = I</a:t>
            </a:r>
            <a:r>
              <a:rPr lang="en-US" altLang="en-US" sz="1800" b="1" baseline="-25000">
                <a:solidFill>
                  <a:srgbClr val="0000FF"/>
                </a:solidFill>
              </a:rPr>
              <a:t>0</a:t>
            </a:r>
            <a:r>
              <a:rPr lang="en-US" altLang="en-US" sz="1800" b="1" baseline="30000">
                <a:solidFill>
                  <a:srgbClr val="0000FF"/>
                </a:solidFill>
              </a:rPr>
              <a:t>2</a:t>
            </a:r>
            <a:r>
              <a:rPr lang="en-US" altLang="en-US" sz="1800" b="1" baseline="-25000">
                <a:solidFill>
                  <a:srgbClr val="0000FF"/>
                </a:solidFill>
              </a:rPr>
              <a:t> </a:t>
            </a:r>
            <a:r>
              <a:rPr lang="en-US" altLang="en-US" sz="1800" b="1">
                <a:solidFill>
                  <a:srgbClr val="0000FF"/>
                </a:solidFill>
              </a:rPr>
              <a:t>R</a:t>
            </a:r>
            <a:r>
              <a:rPr lang="en-US" altLang="en-US" sz="1800" b="1" baseline="-25000">
                <a:solidFill>
                  <a:srgbClr val="0000FF"/>
                </a:solidFill>
              </a:rPr>
              <a:t> </a:t>
            </a:r>
            <a:r>
              <a:rPr lang="en-US" altLang="en-US" sz="1800" b="1">
                <a:solidFill>
                  <a:srgbClr val="0000FF"/>
                </a:solidFill>
              </a:rPr>
              <a:t>sin</a:t>
            </a:r>
            <a:r>
              <a:rPr lang="en-US" altLang="en-US" sz="1800" b="1" baseline="30000">
                <a:solidFill>
                  <a:srgbClr val="0000FF"/>
                </a:solidFill>
              </a:rPr>
              <a:t>2</a:t>
            </a:r>
            <a:r>
              <a:rPr lang="en-US" altLang="en-US" sz="1800" b="1">
                <a:solidFill>
                  <a:srgbClr val="0000FF"/>
                </a:solidFill>
              </a:rPr>
              <a:t> </a:t>
            </a:r>
            <a:r>
              <a:rPr lang="el-GR" altLang="en-US" sz="1800" b="1">
                <a:solidFill>
                  <a:srgbClr val="0000FF"/>
                </a:solidFill>
              </a:rPr>
              <a:t>ω</a:t>
            </a:r>
            <a:r>
              <a:rPr lang="en-US" altLang="en-US" sz="1800" b="1">
                <a:solidFill>
                  <a:srgbClr val="0000FF"/>
                </a:solidFill>
              </a:rPr>
              <a:t>t dt</a:t>
            </a:r>
          </a:p>
        </p:txBody>
      </p:sp>
      <p:grpSp>
        <p:nvGrpSpPr>
          <p:cNvPr id="14343" name="Group 7">
            <a:extLst>
              <a:ext uri="{FF2B5EF4-FFF2-40B4-BE49-F238E27FC236}">
                <a16:creationId xmlns:a16="http://schemas.microsoft.com/office/drawing/2014/main" id="{7D2DA825-F46C-69E4-6285-45B7F262492E}"/>
              </a:ext>
            </a:extLst>
          </p:cNvPr>
          <p:cNvGrpSpPr>
            <a:grpSpLocks/>
          </p:cNvGrpSpPr>
          <p:nvPr/>
        </p:nvGrpSpPr>
        <p:grpSpPr bwMode="auto">
          <a:xfrm>
            <a:off x="457200" y="2362200"/>
            <a:ext cx="3124200" cy="701675"/>
            <a:chOff x="336" y="1526"/>
            <a:chExt cx="1968" cy="442"/>
          </a:xfrm>
        </p:grpSpPr>
        <p:sp>
          <p:nvSpPr>
            <p:cNvPr id="9234" name="Text Box 8">
              <a:extLst>
                <a:ext uri="{FF2B5EF4-FFF2-40B4-BE49-F238E27FC236}">
                  <a16:creationId xmlns:a16="http://schemas.microsoft.com/office/drawing/2014/main" id="{3EE0B76C-8E19-7580-F439-32DB745CB605}"/>
                </a:ext>
              </a:extLst>
            </p:cNvPr>
            <p:cNvSpPr txBox="1">
              <a:spLocks noChangeArrowheads="1"/>
            </p:cNvSpPr>
            <p:nvPr/>
          </p:nvSpPr>
          <p:spPr bwMode="auto">
            <a:xfrm>
              <a:off x="336" y="1632"/>
              <a:ext cx="196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H = </a:t>
              </a:r>
              <a:r>
                <a:rPr lang="en-US" altLang="en-US" sz="1800" b="1">
                  <a:solidFill>
                    <a:srgbClr val="FF0000"/>
                  </a:solidFill>
                  <a:cs typeface="Arial" panose="020B0604020202020204" pitchFamily="34" charset="0"/>
                </a:rPr>
                <a:t>∫ </a:t>
              </a:r>
              <a:r>
                <a:rPr lang="en-US" altLang="en-US" sz="1800" b="1">
                  <a:solidFill>
                    <a:srgbClr val="FF0000"/>
                  </a:solidFill>
                </a:rPr>
                <a:t>I</a:t>
              </a:r>
              <a:r>
                <a:rPr lang="en-US" altLang="en-US" sz="1800" b="1" baseline="-25000">
                  <a:solidFill>
                    <a:srgbClr val="FF0000"/>
                  </a:solidFill>
                </a:rPr>
                <a:t>0</a:t>
              </a:r>
              <a:r>
                <a:rPr lang="en-US" altLang="en-US" sz="1800" b="1" baseline="30000">
                  <a:solidFill>
                    <a:srgbClr val="FF0000"/>
                  </a:solidFill>
                </a:rPr>
                <a:t>2</a:t>
              </a:r>
              <a:r>
                <a:rPr lang="en-US" altLang="en-US" sz="1800" b="1" baseline="-25000">
                  <a:solidFill>
                    <a:srgbClr val="FF0000"/>
                  </a:solidFill>
                </a:rPr>
                <a:t> </a:t>
              </a:r>
              <a:r>
                <a:rPr lang="en-US" altLang="en-US" sz="1800" b="1">
                  <a:solidFill>
                    <a:srgbClr val="FF0000"/>
                  </a:solidFill>
                </a:rPr>
                <a:t>R sin</a:t>
              </a:r>
              <a:r>
                <a:rPr lang="en-US" altLang="en-US" sz="1800" b="1" baseline="30000">
                  <a:solidFill>
                    <a:srgbClr val="FF0000"/>
                  </a:solidFill>
                </a:rPr>
                <a:t>2</a:t>
              </a:r>
              <a:r>
                <a:rPr lang="en-US" altLang="en-US" sz="1800" b="1">
                  <a:solidFill>
                    <a:srgbClr val="FF0000"/>
                  </a:solidFill>
                </a:rPr>
                <a:t> </a:t>
              </a:r>
              <a:r>
                <a:rPr lang="el-GR" altLang="en-US" sz="1800" b="1">
                  <a:solidFill>
                    <a:srgbClr val="FF0000"/>
                  </a:solidFill>
                </a:rPr>
                <a:t>ω</a:t>
              </a:r>
              <a:r>
                <a:rPr lang="en-US" altLang="en-US" sz="1800" b="1">
                  <a:solidFill>
                    <a:srgbClr val="FF0000"/>
                  </a:solidFill>
                </a:rPr>
                <a:t>t dt</a:t>
              </a:r>
            </a:p>
          </p:txBody>
        </p:sp>
        <p:grpSp>
          <p:nvGrpSpPr>
            <p:cNvPr id="9235" name="Group 9">
              <a:extLst>
                <a:ext uri="{FF2B5EF4-FFF2-40B4-BE49-F238E27FC236}">
                  <a16:creationId xmlns:a16="http://schemas.microsoft.com/office/drawing/2014/main" id="{D6A27FF5-037E-6638-1332-AA78811CB8D7}"/>
                </a:ext>
              </a:extLst>
            </p:cNvPr>
            <p:cNvGrpSpPr>
              <a:grpSpLocks/>
            </p:cNvGrpSpPr>
            <p:nvPr/>
          </p:nvGrpSpPr>
          <p:grpSpPr bwMode="auto">
            <a:xfrm>
              <a:off x="576" y="1526"/>
              <a:ext cx="209" cy="442"/>
              <a:chOff x="576" y="1526"/>
              <a:chExt cx="209" cy="442"/>
            </a:xfrm>
          </p:grpSpPr>
          <p:sp>
            <p:nvSpPr>
              <p:cNvPr id="9236" name="Rectangle 10">
                <a:extLst>
                  <a:ext uri="{FF2B5EF4-FFF2-40B4-BE49-F238E27FC236}">
                    <a16:creationId xmlns:a16="http://schemas.microsoft.com/office/drawing/2014/main" id="{C846CBC2-30B1-EF82-D2FF-CEC6A9079337}"/>
                  </a:ext>
                </a:extLst>
              </p:cNvPr>
              <p:cNvSpPr>
                <a:spLocks noChangeArrowheads="1"/>
              </p:cNvSpPr>
              <p:nvPr/>
            </p:nvSpPr>
            <p:spPr bwMode="auto">
              <a:xfrm>
                <a:off x="576" y="1795"/>
                <a:ext cx="16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200" b="1">
                    <a:solidFill>
                      <a:srgbClr val="FF0000"/>
                    </a:solidFill>
                  </a:rPr>
                  <a:t>0</a:t>
                </a:r>
              </a:p>
            </p:txBody>
          </p:sp>
          <p:sp>
            <p:nvSpPr>
              <p:cNvPr id="9237" name="Rectangle 11">
                <a:extLst>
                  <a:ext uri="{FF2B5EF4-FFF2-40B4-BE49-F238E27FC236}">
                    <a16:creationId xmlns:a16="http://schemas.microsoft.com/office/drawing/2014/main" id="{B883F740-68DD-59F8-AD64-F29FB86DB190}"/>
                  </a:ext>
                </a:extLst>
              </p:cNvPr>
              <p:cNvSpPr>
                <a:spLocks noChangeArrowheads="1"/>
              </p:cNvSpPr>
              <p:nvPr/>
            </p:nvSpPr>
            <p:spPr bwMode="auto">
              <a:xfrm>
                <a:off x="576" y="1526"/>
                <a:ext cx="20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000" b="1">
                    <a:solidFill>
                      <a:srgbClr val="FF0000"/>
                    </a:solidFill>
                  </a:rPr>
                  <a:t>T</a:t>
                </a:r>
                <a:r>
                  <a:rPr lang="en-US" altLang="en-US" sz="1000">
                    <a:solidFill>
                      <a:srgbClr val="FF0000"/>
                    </a:solidFill>
                  </a:rPr>
                  <a:t>  </a:t>
                </a:r>
              </a:p>
            </p:txBody>
          </p:sp>
        </p:grpSp>
      </p:grpSp>
      <p:sp>
        <p:nvSpPr>
          <p:cNvPr id="14348" name="Text Box 12">
            <a:extLst>
              <a:ext uri="{FF2B5EF4-FFF2-40B4-BE49-F238E27FC236}">
                <a16:creationId xmlns:a16="http://schemas.microsoft.com/office/drawing/2014/main" id="{1F7C7632-A4B0-CED2-AED6-E4439B975FA8}"/>
              </a:ext>
            </a:extLst>
          </p:cNvPr>
          <p:cNvSpPr txBox="1">
            <a:spLocks noChangeArrowheads="1"/>
          </p:cNvSpPr>
          <p:nvPr/>
        </p:nvSpPr>
        <p:spPr bwMode="auto">
          <a:xfrm>
            <a:off x="457200" y="304800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H = I</a:t>
            </a:r>
            <a:r>
              <a:rPr lang="en-US" altLang="en-US" sz="1800" b="1" baseline="-25000">
                <a:solidFill>
                  <a:srgbClr val="9900FF"/>
                </a:solidFill>
              </a:rPr>
              <a:t>0</a:t>
            </a:r>
            <a:r>
              <a:rPr lang="en-US" altLang="en-US" sz="1800" b="1" baseline="30000">
                <a:solidFill>
                  <a:srgbClr val="9900FF"/>
                </a:solidFill>
              </a:rPr>
              <a:t>2</a:t>
            </a:r>
            <a:r>
              <a:rPr lang="en-US" altLang="en-US" sz="1800" b="1">
                <a:solidFill>
                  <a:srgbClr val="9900FF"/>
                </a:solidFill>
              </a:rPr>
              <a:t> RT / 2</a:t>
            </a:r>
            <a:endParaRPr lang="en-US" altLang="en-US" sz="1800">
              <a:solidFill>
                <a:srgbClr val="9900FF"/>
              </a:solidFill>
            </a:endParaRPr>
          </a:p>
        </p:txBody>
      </p:sp>
      <p:sp>
        <p:nvSpPr>
          <p:cNvPr id="14349" name="Text Box 13">
            <a:extLst>
              <a:ext uri="{FF2B5EF4-FFF2-40B4-BE49-F238E27FC236}">
                <a16:creationId xmlns:a16="http://schemas.microsoft.com/office/drawing/2014/main" id="{55BC6707-5200-0250-FC0A-9F22EE650A6C}"/>
              </a:ext>
            </a:extLst>
          </p:cNvPr>
          <p:cNvSpPr txBox="1">
            <a:spLocks noChangeArrowheads="1"/>
          </p:cNvSpPr>
          <p:nvPr/>
        </p:nvSpPr>
        <p:spPr bwMode="auto">
          <a:xfrm>
            <a:off x="457200" y="3429000"/>
            <a:ext cx="449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If I</a:t>
            </a:r>
            <a:r>
              <a:rPr lang="en-US" altLang="en-US" sz="1800" b="1" baseline="-25000">
                <a:solidFill>
                  <a:srgbClr val="0066FF"/>
                </a:solidFill>
              </a:rPr>
              <a:t>v</a:t>
            </a:r>
            <a:r>
              <a:rPr lang="en-US" altLang="en-US" sz="1800" b="1">
                <a:solidFill>
                  <a:srgbClr val="0066FF"/>
                </a:solidFill>
              </a:rPr>
              <a:t> be the virtual value of AC,    then</a:t>
            </a:r>
          </a:p>
        </p:txBody>
      </p:sp>
      <p:sp>
        <p:nvSpPr>
          <p:cNvPr id="14350" name="Text Box 14">
            <a:extLst>
              <a:ext uri="{FF2B5EF4-FFF2-40B4-BE49-F238E27FC236}">
                <a16:creationId xmlns:a16="http://schemas.microsoft.com/office/drawing/2014/main" id="{FEB67CBE-4508-8D70-E82A-2AEB1F6FEA98}"/>
              </a:ext>
            </a:extLst>
          </p:cNvPr>
          <p:cNvSpPr txBox="1">
            <a:spLocks noChangeArrowheads="1"/>
          </p:cNvSpPr>
          <p:nvPr/>
        </p:nvSpPr>
        <p:spPr bwMode="auto">
          <a:xfrm>
            <a:off x="2895600" y="3886200"/>
            <a:ext cx="5181600" cy="395288"/>
          </a:xfrm>
          <a:prstGeom prst="rect">
            <a:avLst/>
          </a:prstGeom>
          <a:solidFill>
            <a:srgbClr val="CCFFCC"/>
          </a:solidFill>
          <a:ln w="28575">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I</a:t>
            </a:r>
            <a:r>
              <a:rPr lang="en-US" altLang="en-US" sz="1800" b="1" baseline="-25000">
                <a:solidFill>
                  <a:srgbClr val="0000FF"/>
                </a:solidFill>
              </a:rPr>
              <a:t>v</a:t>
            </a:r>
            <a:r>
              <a:rPr lang="en-US" altLang="en-US" sz="1800" b="1">
                <a:solidFill>
                  <a:srgbClr val="0000FF"/>
                </a:solidFill>
              </a:rPr>
              <a:t> = I</a:t>
            </a:r>
            <a:r>
              <a:rPr lang="en-US" altLang="en-US" sz="1800" b="1" baseline="-25000">
                <a:solidFill>
                  <a:srgbClr val="0000FF"/>
                </a:solidFill>
              </a:rPr>
              <a:t>rms   </a:t>
            </a:r>
            <a:r>
              <a:rPr lang="en-US" altLang="en-US" sz="1800" b="1">
                <a:solidFill>
                  <a:srgbClr val="0000FF"/>
                </a:solidFill>
              </a:rPr>
              <a:t>= I</a:t>
            </a:r>
            <a:r>
              <a:rPr lang="en-US" altLang="en-US" sz="1800" b="1" baseline="-25000">
                <a:solidFill>
                  <a:srgbClr val="0000FF"/>
                </a:solidFill>
              </a:rPr>
              <a:t>eff</a:t>
            </a:r>
            <a:r>
              <a:rPr lang="en-US" altLang="en-US" sz="1800" b="1">
                <a:solidFill>
                  <a:srgbClr val="0000FF"/>
                </a:solidFill>
              </a:rPr>
              <a:t>  = I</a:t>
            </a:r>
            <a:r>
              <a:rPr lang="en-US" altLang="en-US" sz="1800" b="1" baseline="-25000">
                <a:solidFill>
                  <a:srgbClr val="0000FF"/>
                </a:solidFill>
              </a:rPr>
              <a:t>0</a:t>
            </a:r>
            <a:r>
              <a:rPr lang="en-US" altLang="en-US" sz="1800" b="1">
                <a:solidFill>
                  <a:srgbClr val="0000FF"/>
                </a:solidFill>
              </a:rPr>
              <a:t> / </a:t>
            </a:r>
            <a:r>
              <a:rPr lang="en-US" altLang="en-US" sz="1800" b="1">
                <a:solidFill>
                  <a:srgbClr val="0000FF"/>
                </a:solidFill>
                <a:latin typeface="Arial Black" panose="020B0A04020102020204" pitchFamily="34" charset="0"/>
                <a:cs typeface="Arial" panose="020B0604020202020204" pitchFamily="34" charset="0"/>
              </a:rPr>
              <a:t>√</a:t>
            </a:r>
            <a:r>
              <a:rPr lang="en-US" altLang="en-US" sz="1800" b="1">
                <a:solidFill>
                  <a:srgbClr val="0000FF"/>
                </a:solidFill>
                <a:cs typeface="Arial" panose="020B0604020202020204" pitchFamily="34" charset="0"/>
              </a:rPr>
              <a:t>2</a:t>
            </a:r>
            <a:r>
              <a:rPr lang="en-US" altLang="en-US" sz="1800" b="1">
                <a:solidFill>
                  <a:srgbClr val="0000FF"/>
                </a:solidFill>
              </a:rPr>
              <a:t>   =  0.707 I</a:t>
            </a:r>
            <a:r>
              <a:rPr lang="en-US" altLang="en-US" sz="1800" b="1" baseline="-25000">
                <a:solidFill>
                  <a:srgbClr val="0000FF"/>
                </a:solidFill>
              </a:rPr>
              <a:t>0</a:t>
            </a:r>
            <a:r>
              <a:rPr lang="en-US" altLang="en-US" sz="1800" b="1">
                <a:solidFill>
                  <a:srgbClr val="0000FF"/>
                </a:solidFill>
              </a:rPr>
              <a:t>  =  70.7 % I</a:t>
            </a:r>
            <a:r>
              <a:rPr lang="en-US" altLang="en-US" sz="1800" b="1" baseline="-25000">
                <a:solidFill>
                  <a:srgbClr val="0000FF"/>
                </a:solidFill>
              </a:rPr>
              <a:t>0</a:t>
            </a:r>
          </a:p>
        </p:txBody>
      </p:sp>
      <p:sp>
        <p:nvSpPr>
          <p:cNvPr id="14351" name="Rectangle 15">
            <a:extLst>
              <a:ext uri="{FF2B5EF4-FFF2-40B4-BE49-F238E27FC236}">
                <a16:creationId xmlns:a16="http://schemas.microsoft.com/office/drawing/2014/main" id="{6B8F93D2-27D2-D779-E7B4-729BB73A489E}"/>
              </a:ext>
            </a:extLst>
          </p:cNvPr>
          <p:cNvSpPr>
            <a:spLocks noChangeArrowheads="1"/>
          </p:cNvSpPr>
          <p:nvPr/>
        </p:nvSpPr>
        <p:spPr bwMode="auto">
          <a:xfrm>
            <a:off x="152400" y="4418013"/>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FF0000"/>
                </a:solidFill>
              </a:rPr>
              <a:t>Root Mean Square </a:t>
            </a:r>
            <a:r>
              <a:rPr lang="en-US" altLang="en-US" sz="2200" b="1">
                <a:solidFill>
                  <a:srgbClr val="9900FF"/>
                </a:solidFill>
              </a:rPr>
              <a:t>or</a:t>
            </a:r>
            <a:r>
              <a:rPr lang="en-US" altLang="en-US" sz="2200" b="1">
                <a:solidFill>
                  <a:srgbClr val="FF0000"/>
                </a:solidFill>
              </a:rPr>
              <a:t> Virtual </a:t>
            </a:r>
            <a:r>
              <a:rPr lang="en-US" altLang="en-US" sz="2200" b="1">
                <a:solidFill>
                  <a:srgbClr val="9900FF"/>
                </a:solidFill>
              </a:rPr>
              <a:t>or</a:t>
            </a:r>
            <a:r>
              <a:rPr lang="en-US" altLang="en-US" sz="2200" b="1">
                <a:solidFill>
                  <a:srgbClr val="FF0000"/>
                </a:solidFill>
              </a:rPr>
              <a:t> Effective Value</a:t>
            </a:r>
            <a:r>
              <a:rPr lang="en-US" altLang="en-US" sz="2200">
                <a:solidFill>
                  <a:srgbClr val="FF0000"/>
                </a:solidFill>
              </a:rPr>
              <a:t> </a:t>
            </a:r>
            <a:r>
              <a:rPr lang="en-US" altLang="en-US" sz="2200" b="1">
                <a:solidFill>
                  <a:srgbClr val="FF0000"/>
                </a:solidFill>
              </a:rPr>
              <a:t>of Alternating emf:</a:t>
            </a:r>
          </a:p>
        </p:txBody>
      </p:sp>
      <p:sp>
        <p:nvSpPr>
          <p:cNvPr id="14352" name="Text Box 16">
            <a:extLst>
              <a:ext uri="{FF2B5EF4-FFF2-40B4-BE49-F238E27FC236}">
                <a16:creationId xmlns:a16="http://schemas.microsoft.com/office/drawing/2014/main" id="{60DB8D16-A221-B725-5ACC-85CF9C33DF18}"/>
              </a:ext>
            </a:extLst>
          </p:cNvPr>
          <p:cNvSpPr txBox="1">
            <a:spLocks noChangeArrowheads="1"/>
          </p:cNvSpPr>
          <p:nvPr/>
        </p:nvSpPr>
        <p:spPr bwMode="auto">
          <a:xfrm>
            <a:off x="2743200" y="4876800"/>
            <a:ext cx="5410200" cy="395288"/>
          </a:xfrm>
          <a:prstGeom prst="rect">
            <a:avLst/>
          </a:prstGeom>
          <a:solidFill>
            <a:srgbClr val="CCFFCC"/>
          </a:solidFill>
          <a:ln w="28575">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00"/>
                </a:solidFill>
                <a:latin typeface="CommercialScript BT" pitchFamily="66" charset="0"/>
              </a:rPr>
              <a:t>E</a:t>
            </a:r>
            <a:r>
              <a:rPr lang="en-US" altLang="en-US" sz="1800" b="1" baseline="-25000">
                <a:solidFill>
                  <a:srgbClr val="990000"/>
                </a:solidFill>
              </a:rPr>
              <a:t>v</a:t>
            </a:r>
            <a:r>
              <a:rPr lang="en-US" altLang="en-US" sz="1800" b="1">
                <a:solidFill>
                  <a:srgbClr val="990000"/>
                </a:solidFill>
              </a:rPr>
              <a:t> = </a:t>
            </a:r>
            <a:r>
              <a:rPr lang="en-US" altLang="en-US" sz="1800" b="1">
                <a:solidFill>
                  <a:srgbClr val="990000"/>
                </a:solidFill>
                <a:latin typeface="CommercialScript BT" pitchFamily="66" charset="0"/>
              </a:rPr>
              <a:t>E</a:t>
            </a:r>
            <a:r>
              <a:rPr lang="en-US" altLang="en-US" sz="1800" b="1" baseline="-25000">
                <a:solidFill>
                  <a:srgbClr val="990000"/>
                </a:solidFill>
              </a:rPr>
              <a:t>rms   </a:t>
            </a:r>
            <a:r>
              <a:rPr lang="en-US" altLang="en-US" sz="1800" b="1">
                <a:solidFill>
                  <a:srgbClr val="990000"/>
                </a:solidFill>
              </a:rPr>
              <a:t> = </a:t>
            </a:r>
            <a:r>
              <a:rPr lang="en-US" altLang="en-US" sz="1800" b="1">
                <a:solidFill>
                  <a:srgbClr val="990000"/>
                </a:solidFill>
                <a:latin typeface="CommercialScript BT" pitchFamily="66" charset="0"/>
              </a:rPr>
              <a:t>E</a:t>
            </a:r>
            <a:r>
              <a:rPr lang="en-US" altLang="en-US" sz="1800" b="1" baseline="-25000">
                <a:solidFill>
                  <a:srgbClr val="990000"/>
                </a:solidFill>
              </a:rPr>
              <a:t>eff</a:t>
            </a:r>
            <a:r>
              <a:rPr lang="en-US" altLang="en-US" sz="1800" b="1">
                <a:solidFill>
                  <a:srgbClr val="990000"/>
                </a:solidFill>
              </a:rPr>
              <a:t>  =  </a:t>
            </a:r>
            <a:r>
              <a:rPr lang="en-US" altLang="en-US" sz="1800" b="1">
                <a:solidFill>
                  <a:srgbClr val="990000"/>
                </a:solidFill>
                <a:latin typeface="CommercialScript BT" pitchFamily="66" charset="0"/>
              </a:rPr>
              <a:t>E</a:t>
            </a:r>
            <a:r>
              <a:rPr lang="en-US" altLang="en-US" sz="1800" b="1" baseline="-25000">
                <a:solidFill>
                  <a:srgbClr val="990000"/>
                </a:solidFill>
              </a:rPr>
              <a:t>0</a:t>
            </a:r>
            <a:r>
              <a:rPr lang="en-US" altLang="en-US" sz="1800" b="1">
                <a:solidFill>
                  <a:srgbClr val="990000"/>
                </a:solidFill>
              </a:rPr>
              <a:t> / √2 = 0.707 </a:t>
            </a:r>
            <a:r>
              <a:rPr lang="en-US" altLang="en-US" sz="1800" b="1">
                <a:solidFill>
                  <a:srgbClr val="990000"/>
                </a:solidFill>
                <a:latin typeface="CommercialScript BT" pitchFamily="66" charset="0"/>
              </a:rPr>
              <a:t>E</a:t>
            </a:r>
            <a:r>
              <a:rPr lang="en-US" altLang="en-US" sz="1800" b="1" baseline="-25000">
                <a:solidFill>
                  <a:srgbClr val="990000"/>
                </a:solidFill>
              </a:rPr>
              <a:t>0</a:t>
            </a:r>
            <a:r>
              <a:rPr lang="en-US" altLang="en-US" sz="1800" b="1">
                <a:solidFill>
                  <a:srgbClr val="990000"/>
                </a:solidFill>
              </a:rPr>
              <a:t>  = 70.7 % </a:t>
            </a:r>
            <a:r>
              <a:rPr lang="en-US" altLang="en-US" sz="1800" b="1">
                <a:solidFill>
                  <a:srgbClr val="990000"/>
                </a:solidFill>
                <a:latin typeface="CommercialScript BT" pitchFamily="66" charset="0"/>
              </a:rPr>
              <a:t>E</a:t>
            </a:r>
            <a:r>
              <a:rPr lang="en-US" altLang="en-US" sz="1800" b="1" baseline="-25000">
                <a:solidFill>
                  <a:srgbClr val="990000"/>
                </a:solidFill>
              </a:rPr>
              <a:t>0</a:t>
            </a:r>
          </a:p>
        </p:txBody>
      </p:sp>
      <p:sp>
        <p:nvSpPr>
          <p:cNvPr id="14353" name="Text Box 17">
            <a:extLst>
              <a:ext uri="{FF2B5EF4-FFF2-40B4-BE49-F238E27FC236}">
                <a16:creationId xmlns:a16="http://schemas.microsoft.com/office/drawing/2014/main" id="{F07E6239-C292-0669-1CDA-934D5F5E979D}"/>
              </a:ext>
            </a:extLst>
          </p:cNvPr>
          <p:cNvSpPr txBox="1">
            <a:spLocks noChangeArrowheads="1"/>
          </p:cNvSpPr>
          <p:nvPr/>
        </p:nvSpPr>
        <p:spPr bwMode="auto">
          <a:xfrm>
            <a:off x="228600" y="5181600"/>
            <a:ext cx="88392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9900"/>
                </a:solidFill>
              </a:rPr>
              <a:t>Note:</a:t>
            </a:r>
            <a:r>
              <a:rPr lang="en-US" altLang="en-US" sz="1600" b="1">
                <a:solidFill>
                  <a:srgbClr val="0000FF"/>
                </a:solidFill>
              </a:rPr>
              <a:t>                                                                                                                                            1.  Root  Mean Square value of alternating current or emf can be calculated over  any period of the cycle since it is based on the heat energy produced.</a:t>
            </a:r>
          </a:p>
          <a:p>
            <a:pPr eaLnBrk="1" hangingPunct="1">
              <a:spcBef>
                <a:spcPct val="50000"/>
              </a:spcBef>
              <a:buFontTx/>
              <a:buNone/>
            </a:pPr>
            <a:r>
              <a:rPr lang="en-US" altLang="en-US" sz="1600" b="1" i="1">
                <a:solidFill>
                  <a:srgbClr val="FF0000"/>
                </a:solidFill>
              </a:rPr>
              <a:t>2.  Do not use the above formulae if the time interval under the consideration is less than one period.</a:t>
            </a:r>
          </a:p>
        </p:txBody>
      </p:sp>
      <p:sp>
        <p:nvSpPr>
          <p:cNvPr id="14354" name="Text Box 18">
            <a:extLst>
              <a:ext uri="{FF2B5EF4-FFF2-40B4-BE49-F238E27FC236}">
                <a16:creationId xmlns:a16="http://schemas.microsoft.com/office/drawing/2014/main" id="{0F952E10-1CB8-7745-60AC-C4896559AA1C}"/>
              </a:ext>
            </a:extLst>
          </p:cNvPr>
          <p:cNvSpPr txBox="1">
            <a:spLocks noChangeArrowheads="1"/>
          </p:cNvSpPr>
          <p:nvPr/>
        </p:nvSpPr>
        <p:spPr bwMode="auto">
          <a:xfrm>
            <a:off x="2514600" y="3048000"/>
            <a:ext cx="6096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9900"/>
                </a:solidFill>
              </a:rPr>
              <a:t>(After integration, </a:t>
            </a:r>
            <a:r>
              <a:rPr lang="el-GR" altLang="en-US" sz="1800" b="1">
                <a:solidFill>
                  <a:srgbClr val="009900"/>
                </a:solidFill>
              </a:rPr>
              <a:t>ω</a:t>
            </a:r>
            <a:r>
              <a:rPr lang="en-US" altLang="en-US" sz="1800" b="1">
                <a:solidFill>
                  <a:srgbClr val="009900"/>
                </a:solidFill>
              </a:rPr>
              <a:t> is replaced with 2 </a:t>
            </a:r>
            <a:r>
              <a:rPr lang="el-GR" altLang="en-US" sz="1800" b="1">
                <a:solidFill>
                  <a:srgbClr val="009900"/>
                </a:solidFill>
              </a:rPr>
              <a:t>π</a:t>
            </a:r>
            <a:r>
              <a:rPr lang="en-US" altLang="en-US" sz="1800" b="1">
                <a:solidFill>
                  <a:srgbClr val="009900"/>
                </a:solidFill>
              </a:rPr>
              <a:t> / T)</a:t>
            </a:r>
          </a:p>
        </p:txBody>
      </p:sp>
      <p:sp>
        <p:nvSpPr>
          <p:cNvPr id="14356" name="Text Box 20">
            <a:extLst>
              <a:ext uri="{FF2B5EF4-FFF2-40B4-BE49-F238E27FC236}">
                <a16:creationId xmlns:a16="http://schemas.microsoft.com/office/drawing/2014/main" id="{FB226BB9-E948-9F68-D181-0347C0F10E1F}"/>
              </a:ext>
            </a:extLst>
          </p:cNvPr>
          <p:cNvSpPr txBox="1">
            <a:spLocks noChangeArrowheads="1"/>
          </p:cNvSpPr>
          <p:nvPr/>
        </p:nvSpPr>
        <p:spPr bwMode="auto">
          <a:xfrm>
            <a:off x="457200" y="3824288"/>
            <a:ext cx="1371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H = I</a:t>
            </a:r>
            <a:r>
              <a:rPr lang="en-US" altLang="en-US" sz="1800" b="1" baseline="-25000">
                <a:solidFill>
                  <a:srgbClr val="9900FF"/>
                </a:solidFill>
              </a:rPr>
              <a:t>v</a:t>
            </a:r>
            <a:r>
              <a:rPr lang="en-US" altLang="en-US" sz="1800" b="1">
                <a:solidFill>
                  <a:srgbClr val="9900FF"/>
                </a:solidFill>
              </a:rPr>
              <a:t> </a:t>
            </a:r>
            <a:r>
              <a:rPr lang="en-US" altLang="en-US" sz="1800" b="1" baseline="30000">
                <a:solidFill>
                  <a:srgbClr val="9900FF"/>
                </a:solidFill>
              </a:rPr>
              <a:t>2</a:t>
            </a:r>
            <a:r>
              <a:rPr lang="en-US" altLang="en-US" sz="1800" b="1">
                <a:solidFill>
                  <a:srgbClr val="9900FF"/>
                </a:solidFill>
              </a:rPr>
              <a:t> RT</a:t>
            </a:r>
            <a:endParaRPr lang="en-US" altLang="en-US" sz="1800">
              <a:solidFill>
                <a:srgbClr val="9900FF"/>
              </a:solidFill>
            </a:endParaRPr>
          </a:p>
        </p:txBody>
      </p:sp>
      <p:grpSp>
        <p:nvGrpSpPr>
          <p:cNvPr id="14357" name="Group 21">
            <a:extLst>
              <a:ext uri="{FF2B5EF4-FFF2-40B4-BE49-F238E27FC236}">
                <a16:creationId xmlns:a16="http://schemas.microsoft.com/office/drawing/2014/main" id="{579D4BFF-DC6C-332B-410C-04348FF537FE}"/>
              </a:ext>
            </a:extLst>
          </p:cNvPr>
          <p:cNvGrpSpPr>
            <a:grpSpLocks/>
          </p:cNvGrpSpPr>
          <p:nvPr/>
        </p:nvGrpSpPr>
        <p:grpSpPr bwMode="auto">
          <a:xfrm>
            <a:off x="2438400" y="3962400"/>
            <a:ext cx="152400" cy="152400"/>
            <a:chOff x="3168" y="1392"/>
            <a:chExt cx="144" cy="144"/>
          </a:xfrm>
        </p:grpSpPr>
        <p:sp>
          <p:nvSpPr>
            <p:cNvPr id="9231" name="Oval 22">
              <a:extLst>
                <a:ext uri="{FF2B5EF4-FFF2-40B4-BE49-F238E27FC236}">
                  <a16:creationId xmlns:a16="http://schemas.microsoft.com/office/drawing/2014/main" id="{4FAB2FC9-4458-DD48-FEB5-4B990CA3DFB6}"/>
                </a:ext>
              </a:extLst>
            </p:cNvPr>
            <p:cNvSpPr>
              <a:spLocks noChangeArrowheads="1"/>
            </p:cNvSpPr>
            <p:nvPr/>
          </p:nvSpPr>
          <p:spPr bwMode="auto">
            <a:xfrm>
              <a:off x="3168"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32" name="Oval 23">
              <a:extLst>
                <a:ext uri="{FF2B5EF4-FFF2-40B4-BE49-F238E27FC236}">
                  <a16:creationId xmlns:a16="http://schemas.microsoft.com/office/drawing/2014/main" id="{A311B29C-604E-780F-1C64-740E15955C0A}"/>
                </a:ext>
              </a:extLst>
            </p:cNvPr>
            <p:cNvSpPr>
              <a:spLocks noChangeArrowheads="1"/>
            </p:cNvSpPr>
            <p:nvPr/>
          </p:nvSpPr>
          <p:spPr bwMode="auto">
            <a:xfrm>
              <a:off x="3264"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9233" name="Oval 24">
              <a:extLst>
                <a:ext uri="{FF2B5EF4-FFF2-40B4-BE49-F238E27FC236}">
                  <a16:creationId xmlns:a16="http://schemas.microsoft.com/office/drawing/2014/main" id="{B788D2AA-491D-CE1D-D79A-61B07A195C1B}"/>
                </a:ext>
              </a:extLst>
            </p:cNvPr>
            <p:cNvSpPr>
              <a:spLocks noChangeArrowheads="1"/>
            </p:cNvSpPr>
            <p:nvPr/>
          </p:nvSpPr>
          <p:spPr bwMode="auto">
            <a:xfrm>
              <a:off x="3216" y="1392"/>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4340"/>
                                        </p:tgtEl>
                                        <p:attrNameLst>
                                          <p:attrName>style.visibility</p:attrName>
                                        </p:attrNameLst>
                                      </p:cBhvr>
                                      <p:to>
                                        <p:strVal val="visible"/>
                                      </p:to>
                                    </p:set>
                                    <p:animEffect transition="in" filter="wipe(up)">
                                      <p:cBhvr>
                                        <p:cTn id="7" dur="500"/>
                                        <p:tgtEl>
                                          <p:spTgt spid="143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4341"/>
                                        </p:tgtEl>
                                        <p:attrNameLst>
                                          <p:attrName>style.visibility</p:attrName>
                                        </p:attrNameLst>
                                      </p:cBhvr>
                                      <p:to>
                                        <p:strVal val="visible"/>
                                      </p:to>
                                    </p:set>
                                    <p:animEffect transition="in" filter="wipe(up)">
                                      <p:cBhvr>
                                        <p:cTn id="12" dur="500"/>
                                        <p:tgtEl>
                                          <p:spTgt spid="143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4342"/>
                                        </p:tgtEl>
                                        <p:attrNameLst>
                                          <p:attrName>style.visibility</p:attrName>
                                        </p:attrNameLst>
                                      </p:cBhvr>
                                      <p:to>
                                        <p:strVal val="visible"/>
                                      </p:to>
                                    </p:set>
                                    <p:animEffect transition="in" filter="wipe(up)">
                                      <p:cBhvr>
                                        <p:cTn id="17" dur="500"/>
                                        <p:tgtEl>
                                          <p:spTgt spid="1434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14343"/>
                                        </p:tgtEl>
                                        <p:attrNameLst>
                                          <p:attrName>style.visibility</p:attrName>
                                        </p:attrNameLst>
                                      </p:cBhvr>
                                      <p:to>
                                        <p:strVal val="visible"/>
                                      </p:to>
                                    </p:set>
                                    <p:animEffect transition="in" filter="wipe(up)">
                                      <p:cBhvr>
                                        <p:cTn id="22" dur="500"/>
                                        <p:tgtEl>
                                          <p:spTgt spid="1434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14348"/>
                                        </p:tgtEl>
                                        <p:attrNameLst>
                                          <p:attrName>style.visibility</p:attrName>
                                        </p:attrNameLst>
                                      </p:cBhvr>
                                      <p:to>
                                        <p:strVal val="visible"/>
                                      </p:to>
                                    </p:set>
                                    <p:animEffect transition="in" filter="wipe(up)">
                                      <p:cBhvr>
                                        <p:cTn id="27" dur="500"/>
                                        <p:tgtEl>
                                          <p:spTgt spid="1434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14354"/>
                                        </p:tgtEl>
                                        <p:attrNameLst>
                                          <p:attrName>style.visibility</p:attrName>
                                        </p:attrNameLst>
                                      </p:cBhvr>
                                      <p:to>
                                        <p:strVal val="visible"/>
                                      </p:to>
                                    </p:set>
                                    <p:animEffect transition="in" filter="wipe(up)">
                                      <p:cBhvr>
                                        <p:cTn id="32" dur="500"/>
                                        <p:tgtEl>
                                          <p:spTgt spid="1435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14349"/>
                                        </p:tgtEl>
                                        <p:attrNameLst>
                                          <p:attrName>style.visibility</p:attrName>
                                        </p:attrNameLst>
                                      </p:cBhvr>
                                      <p:to>
                                        <p:strVal val="visible"/>
                                      </p:to>
                                    </p:set>
                                    <p:animEffect transition="in" filter="wipe(up)">
                                      <p:cBhvr>
                                        <p:cTn id="37" dur="500"/>
                                        <p:tgtEl>
                                          <p:spTgt spid="1434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14356"/>
                                        </p:tgtEl>
                                        <p:attrNameLst>
                                          <p:attrName>style.visibility</p:attrName>
                                        </p:attrNameLst>
                                      </p:cBhvr>
                                      <p:to>
                                        <p:strVal val="visible"/>
                                      </p:to>
                                    </p:set>
                                    <p:animEffect transition="in" filter="wipe(up)">
                                      <p:cBhvr>
                                        <p:cTn id="42" dur="500"/>
                                        <p:tgtEl>
                                          <p:spTgt spid="1435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14357"/>
                                        </p:tgtEl>
                                        <p:attrNameLst>
                                          <p:attrName>style.visibility</p:attrName>
                                        </p:attrNameLst>
                                      </p:cBhvr>
                                      <p:to>
                                        <p:strVal val="visible"/>
                                      </p:to>
                                    </p:set>
                                    <p:animEffect transition="in" filter="dissolve">
                                      <p:cBhvr>
                                        <p:cTn id="47" dur="500"/>
                                        <p:tgtEl>
                                          <p:spTgt spid="14357"/>
                                        </p:tgtEl>
                                      </p:cBhvr>
                                    </p:animEffect>
                                  </p:childTnLst>
                                </p:cTn>
                              </p:par>
                            </p:childTnLst>
                          </p:cTn>
                        </p:par>
                        <p:par>
                          <p:cTn id="48" fill="hold" nodeType="afterGroup">
                            <p:stCondLst>
                              <p:cond delay="500"/>
                            </p:stCondLst>
                            <p:childTnLst>
                              <p:par>
                                <p:cTn id="49" presetID="22" presetClass="entr" presetSubtype="1" fill="hold" nodeType="afterEffect">
                                  <p:stCondLst>
                                    <p:cond delay="0"/>
                                  </p:stCondLst>
                                  <p:childTnLst>
                                    <p:set>
                                      <p:cBhvr>
                                        <p:cTn id="50" dur="1" fill="hold">
                                          <p:stCondLst>
                                            <p:cond delay="0"/>
                                          </p:stCondLst>
                                        </p:cTn>
                                        <p:tgtEl>
                                          <p:spTgt spid="14350"/>
                                        </p:tgtEl>
                                        <p:attrNameLst>
                                          <p:attrName>style.visibility</p:attrName>
                                        </p:attrNameLst>
                                      </p:cBhvr>
                                      <p:to>
                                        <p:strVal val="visible"/>
                                      </p:to>
                                    </p:set>
                                    <p:animEffect transition="in" filter="wipe(up)">
                                      <p:cBhvr>
                                        <p:cTn id="51" dur="500"/>
                                        <p:tgtEl>
                                          <p:spTgt spid="1435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nodeType="clickEffect">
                                  <p:stCondLst>
                                    <p:cond delay="0"/>
                                  </p:stCondLst>
                                  <p:childTnLst>
                                    <p:set>
                                      <p:cBhvr>
                                        <p:cTn id="55" dur="1" fill="hold">
                                          <p:stCondLst>
                                            <p:cond delay="0"/>
                                          </p:stCondLst>
                                        </p:cTn>
                                        <p:tgtEl>
                                          <p:spTgt spid="14351"/>
                                        </p:tgtEl>
                                        <p:attrNameLst>
                                          <p:attrName>style.visibility</p:attrName>
                                        </p:attrNameLst>
                                      </p:cBhvr>
                                      <p:to>
                                        <p:strVal val="visible"/>
                                      </p:to>
                                    </p:set>
                                    <p:animEffect transition="in" filter="wipe(up)">
                                      <p:cBhvr>
                                        <p:cTn id="56" dur="500"/>
                                        <p:tgtEl>
                                          <p:spTgt spid="14351"/>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nodeType="clickEffect">
                                  <p:stCondLst>
                                    <p:cond delay="0"/>
                                  </p:stCondLst>
                                  <p:childTnLst>
                                    <p:set>
                                      <p:cBhvr>
                                        <p:cTn id="60" dur="1" fill="hold">
                                          <p:stCondLst>
                                            <p:cond delay="0"/>
                                          </p:stCondLst>
                                        </p:cTn>
                                        <p:tgtEl>
                                          <p:spTgt spid="14352"/>
                                        </p:tgtEl>
                                        <p:attrNameLst>
                                          <p:attrName>style.visibility</p:attrName>
                                        </p:attrNameLst>
                                      </p:cBhvr>
                                      <p:to>
                                        <p:strVal val="visible"/>
                                      </p:to>
                                    </p:set>
                                    <p:animEffect transition="in" filter="wipe(up)">
                                      <p:cBhvr>
                                        <p:cTn id="61" dur="500"/>
                                        <p:tgtEl>
                                          <p:spTgt spid="14352"/>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1" fill="hold" nodeType="clickEffect">
                                  <p:stCondLst>
                                    <p:cond delay="0"/>
                                  </p:stCondLst>
                                  <p:childTnLst>
                                    <p:set>
                                      <p:cBhvr>
                                        <p:cTn id="65" dur="1" fill="hold">
                                          <p:stCondLst>
                                            <p:cond delay="0"/>
                                          </p:stCondLst>
                                        </p:cTn>
                                        <p:tgtEl>
                                          <p:spTgt spid="14353"/>
                                        </p:tgtEl>
                                        <p:attrNameLst>
                                          <p:attrName>style.visibility</p:attrName>
                                        </p:attrNameLst>
                                      </p:cBhvr>
                                      <p:to>
                                        <p:strVal val="visible"/>
                                      </p:to>
                                    </p:set>
                                    <p:animEffect transition="in" filter="wipe(up)">
                                      <p:cBhvr>
                                        <p:cTn id="66" dur="500"/>
                                        <p:tgtEl>
                                          <p:spTgt spid="143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1" grpId="0"/>
      <p:bldP spid="14342" grpId="0"/>
      <p:bldP spid="14348" grpId="0"/>
      <p:bldP spid="14349" grpId="0"/>
      <p:bldP spid="14350" grpId="0" animBg="1"/>
      <p:bldP spid="14351" grpId="0"/>
      <p:bldP spid="14352" grpId="0" animBg="1"/>
      <p:bldP spid="14353" grpId="0"/>
      <p:bldP spid="14354" grpId="0"/>
      <p:bldP spid="1435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5" name="Group 51">
            <a:extLst>
              <a:ext uri="{FF2B5EF4-FFF2-40B4-BE49-F238E27FC236}">
                <a16:creationId xmlns:a16="http://schemas.microsoft.com/office/drawing/2014/main" id="{C4643F24-06F8-9DDB-9BDF-4BDCF54B79BA}"/>
              </a:ext>
            </a:extLst>
          </p:cNvPr>
          <p:cNvGrpSpPr>
            <a:grpSpLocks/>
          </p:cNvGrpSpPr>
          <p:nvPr/>
        </p:nvGrpSpPr>
        <p:grpSpPr bwMode="auto">
          <a:xfrm>
            <a:off x="4191000" y="304800"/>
            <a:ext cx="4343400" cy="2514600"/>
            <a:chOff x="2640" y="173"/>
            <a:chExt cx="2736" cy="1584"/>
          </a:xfrm>
        </p:grpSpPr>
        <p:sp>
          <p:nvSpPr>
            <p:cNvPr id="11281" name="Text Box 15">
              <a:extLst>
                <a:ext uri="{FF2B5EF4-FFF2-40B4-BE49-F238E27FC236}">
                  <a16:creationId xmlns:a16="http://schemas.microsoft.com/office/drawing/2014/main" id="{D8202A85-9360-5C63-AFD7-1A0519EE1ECA}"/>
                </a:ext>
              </a:extLst>
            </p:cNvPr>
            <p:cNvSpPr txBox="1">
              <a:spLocks noChangeArrowheads="1"/>
            </p:cNvSpPr>
            <p:nvPr/>
          </p:nvSpPr>
          <p:spPr bwMode="auto">
            <a:xfrm>
              <a:off x="2736" y="893"/>
              <a:ext cx="19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rgbClr val="FF0000"/>
                  </a:solidFill>
                </a:rPr>
                <a:t>0</a:t>
              </a:r>
            </a:p>
          </p:txBody>
        </p:sp>
        <p:grpSp>
          <p:nvGrpSpPr>
            <p:cNvPr id="11282" name="Group 50">
              <a:extLst>
                <a:ext uri="{FF2B5EF4-FFF2-40B4-BE49-F238E27FC236}">
                  <a16:creationId xmlns:a16="http://schemas.microsoft.com/office/drawing/2014/main" id="{5FD690B7-5918-0ECD-58F3-F4297EF65C1A}"/>
                </a:ext>
              </a:extLst>
            </p:cNvPr>
            <p:cNvGrpSpPr>
              <a:grpSpLocks/>
            </p:cNvGrpSpPr>
            <p:nvPr/>
          </p:nvGrpSpPr>
          <p:grpSpPr bwMode="auto">
            <a:xfrm>
              <a:off x="2640" y="173"/>
              <a:ext cx="2736" cy="1584"/>
              <a:chOff x="2640" y="173"/>
              <a:chExt cx="2736" cy="1584"/>
            </a:xfrm>
          </p:grpSpPr>
          <p:sp>
            <p:nvSpPr>
              <p:cNvPr id="11283" name="Line 4">
                <a:extLst>
                  <a:ext uri="{FF2B5EF4-FFF2-40B4-BE49-F238E27FC236}">
                    <a16:creationId xmlns:a16="http://schemas.microsoft.com/office/drawing/2014/main" id="{5F13A149-3982-D260-B41C-73DB0CFF23CB}"/>
                  </a:ext>
                </a:extLst>
              </p:cNvPr>
              <p:cNvSpPr>
                <a:spLocks noChangeShapeType="1"/>
              </p:cNvSpPr>
              <p:nvPr/>
            </p:nvSpPr>
            <p:spPr bwMode="auto">
              <a:xfrm>
                <a:off x="2928" y="269"/>
                <a:ext cx="0" cy="1440"/>
              </a:xfrm>
              <a:prstGeom prst="line">
                <a:avLst/>
              </a:prstGeom>
              <a:noFill/>
              <a:ln w="28575">
                <a:solidFill>
                  <a:srgbClr val="CC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4" name="Text Box 5">
                <a:extLst>
                  <a:ext uri="{FF2B5EF4-FFF2-40B4-BE49-F238E27FC236}">
                    <a16:creationId xmlns:a16="http://schemas.microsoft.com/office/drawing/2014/main" id="{2FECE1FC-5832-B61F-8B71-5E330A4DA9E9}"/>
                  </a:ext>
                </a:extLst>
              </p:cNvPr>
              <p:cNvSpPr txBox="1">
                <a:spLocks noChangeArrowheads="1"/>
              </p:cNvSpPr>
              <p:nvPr/>
            </p:nvSpPr>
            <p:spPr bwMode="auto">
              <a:xfrm>
                <a:off x="3312" y="1008"/>
                <a:ext cx="1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1285" name="Text Box 6">
                <a:extLst>
                  <a:ext uri="{FF2B5EF4-FFF2-40B4-BE49-F238E27FC236}">
                    <a16:creationId xmlns:a16="http://schemas.microsoft.com/office/drawing/2014/main" id="{A584CE41-7A28-F602-D456-F1FBBEF53027}"/>
                  </a:ext>
                </a:extLst>
              </p:cNvPr>
              <p:cNvSpPr txBox="1">
                <a:spLocks noChangeArrowheads="1"/>
              </p:cNvSpPr>
              <p:nvPr/>
            </p:nvSpPr>
            <p:spPr bwMode="auto">
              <a:xfrm>
                <a:off x="3792" y="1008"/>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2</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1286" name="Text Box 7">
                <a:extLst>
                  <a:ext uri="{FF2B5EF4-FFF2-40B4-BE49-F238E27FC236}">
                    <a16:creationId xmlns:a16="http://schemas.microsoft.com/office/drawing/2014/main" id="{FB7E05BB-A90B-F4F2-1DF6-051AE597FD5C}"/>
                  </a:ext>
                </a:extLst>
              </p:cNvPr>
              <p:cNvSpPr txBox="1">
                <a:spLocks noChangeArrowheads="1"/>
              </p:cNvSpPr>
              <p:nvPr/>
            </p:nvSpPr>
            <p:spPr bwMode="auto">
              <a:xfrm>
                <a:off x="4272" y="1008"/>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1287" name="Text Box 8">
                <a:extLst>
                  <a:ext uri="{FF2B5EF4-FFF2-40B4-BE49-F238E27FC236}">
                    <a16:creationId xmlns:a16="http://schemas.microsoft.com/office/drawing/2014/main" id="{FCCEE6BA-D1D2-916F-E9C4-4B0CD16A106A}"/>
                  </a:ext>
                </a:extLst>
              </p:cNvPr>
              <p:cNvSpPr txBox="1">
                <a:spLocks noChangeArrowheads="1"/>
              </p:cNvSpPr>
              <p:nvPr/>
            </p:nvSpPr>
            <p:spPr bwMode="auto">
              <a:xfrm>
                <a:off x="4800" y="1008"/>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4</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1288" name="Text Box 9">
                <a:extLst>
                  <a:ext uri="{FF2B5EF4-FFF2-40B4-BE49-F238E27FC236}">
                    <a16:creationId xmlns:a16="http://schemas.microsoft.com/office/drawing/2014/main" id="{FB4119AA-7A46-89E2-01FC-46DB58381208}"/>
                  </a:ext>
                </a:extLst>
              </p:cNvPr>
              <p:cNvSpPr txBox="1">
                <a:spLocks noChangeArrowheads="1"/>
              </p:cNvSpPr>
              <p:nvPr/>
            </p:nvSpPr>
            <p:spPr bwMode="auto">
              <a:xfrm>
                <a:off x="4848" y="1181"/>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11289" name="Text Box 11">
                <a:extLst>
                  <a:ext uri="{FF2B5EF4-FFF2-40B4-BE49-F238E27FC236}">
                    <a16:creationId xmlns:a16="http://schemas.microsoft.com/office/drawing/2014/main" id="{933623C4-9058-D435-5754-C052FC8083D9}"/>
                  </a:ext>
                </a:extLst>
              </p:cNvPr>
              <p:cNvSpPr txBox="1">
                <a:spLocks noChangeArrowheads="1"/>
              </p:cNvSpPr>
              <p:nvPr/>
            </p:nvSpPr>
            <p:spPr bwMode="auto">
              <a:xfrm>
                <a:off x="3024" y="1200"/>
                <a:ext cx="206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006600"/>
                    </a:solidFill>
                  </a:rPr>
                  <a:t> T/4    T/2    3T/4    T    5T/4  3T/2   7T/4  2T</a:t>
                </a:r>
              </a:p>
            </p:txBody>
          </p:sp>
          <p:sp>
            <p:nvSpPr>
              <p:cNvPr id="11290" name="Line 12">
                <a:extLst>
                  <a:ext uri="{FF2B5EF4-FFF2-40B4-BE49-F238E27FC236}">
                    <a16:creationId xmlns:a16="http://schemas.microsoft.com/office/drawing/2014/main" id="{8DA1994D-EA87-210A-B837-39ED6A83ECA6}"/>
                  </a:ext>
                </a:extLst>
              </p:cNvPr>
              <p:cNvSpPr>
                <a:spLocks noChangeShapeType="1"/>
              </p:cNvSpPr>
              <p:nvPr/>
            </p:nvSpPr>
            <p:spPr bwMode="auto">
              <a:xfrm>
                <a:off x="4656" y="1421"/>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91" name="Text Box 13">
                <a:extLst>
                  <a:ext uri="{FF2B5EF4-FFF2-40B4-BE49-F238E27FC236}">
                    <a16:creationId xmlns:a16="http://schemas.microsoft.com/office/drawing/2014/main" id="{59A4E18D-F4DF-ACDB-908F-80D4CF1223C1}"/>
                  </a:ext>
                </a:extLst>
              </p:cNvPr>
              <p:cNvSpPr txBox="1">
                <a:spLocks noChangeArrowheads="1"/>
              </p:cNvSpPr>
              <p:nvPr/>
            </p:nvSpPr>
            <p:spPr bwMode="auto">
              <a:xfrm>
                <a:off x="5184" y="1277"/>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a:t>
                </a:r>
              </a:p>
            </p:txBody>
          </p:sp>
          <p:sp>
            <p:nvSpPr>
              <p:cNvPr id="11292" name="Rectangle 14">
                <a:extLst>
                  <a:ext uri="{FF2B5EF4-FFF2-40B4-BE49-F238E27FC236}">
                    <a16:creationId xmlns:a16="http://schemas.microsoft.com/office/drawing/2014/main" id="{048A0F74-A288-5163-B0B3-5B7D0E5F3415}"/>
                  </a:ext>
                </a:extLst>
              </p:cNvPr>
              <p:cNvSpPr>
                <a:spLocks noChangeArrowheads="1"/>
              </p:cNvSpPr>
              <p:nvPr/>
            </p:nvSpPr>
            <p:spPr bwMode="auto">
              <a:xfrm>
                <a:off x="2640" y="173"/>
                <a:ext cx="2736" cy="1584"/>
              </a:xfrm>
              <a:prstGeom prst="rect">
                <a:avLst/>
              </a:prstGeom>
              <a:noFill/>
              <a:ln w="28575">
                <a:solidFill>
                  <a:srgbClr val="99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1293" name="Text Box 16">
                <a:extLst>
                  <a:ext uri="{FF2B5EF4-FFF2-40B4-BE49-F238E27FC236}">
                    <a16:creationId xmlns:a16="http://schemas.microsoft.com/office/drawing/2014/main" id="{2E61FF37-C5E9-C4EB-E534-D36F1DB614A1}"/>
                  </a:ext>
                </a:extLst>
              </p:cNvPr>
              <p:cNvSpPr txBox="1">
                <a:spLocks noChangeArrowheads="1"/>
              </p:cNvSpPr>
              <p:nvPr/>
            </p:nvSpPr>
            <p:spPr bwMode="auto">
              <a:xfrm>
                <a:off x="3024" y="1008"/>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1294" name="Text Box 17">
                <a:extLst>
                  <a:ext uri="{FF2B5EF4-FFF2-40B4-BE49-F238E27FC236}">
                    <a16:creationId xmlns:a16="http://schemas.microsoft.com/office/drawing/2014/main" id="{2DA431F6-76E0-55A0-7EEE-911A2C927ED9}"/>
                  </a:ext>
                </a:extLst>
              </p:cNvPr>
              <p:cNvSpPr txBox="1">
                <a:spLocks noChangeArrowheads="1"/>
              </p:cNvSpPr>
              <p:nvPr/>
            </p:nvSpPr>
            <p:spPr bwMode="auto">
              <a:xfrm>
                <a:off x="3504" y="1008"/>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1295" name="Text Box 18">
                <a:extLst>
                  <a:ext uri="{FF2B5EF4-FFF2-40B4-BE49-F238E27FC236}">
                    <a16:creationId xmlns:a16="http://schemas.microsoft.com/office/drawing/2014/main" id="{ECD3732C-C0EF-6250-01E2-276FE5F1AFE2}"/>
                  </a:ext>
                </a:extLst>
              </p:cNvPr>
              <p:cNvSpPr txBox="1">
                <a:spLocks noChangeArrowheads="1"/>
              </p:cNvSpPr>
              <p:nvPr/>
            </p:nvSpPr>
            <p:spPr bwMode="auto">
              <a:xfrm>
                <a:off x="3984" y="1008"/>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5</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1296" name="Text Box 19">
                <a:extLst>
                  <a:ext uri="{FF2B5EF4-FFF2-40B4-BE49-F238E27FC236}">
                    <a16:creationId xmlns:a16="http://schemas.microsoft.com/office/drawing/2014/main" id="{F14F113B-16E7-D080-8429-147F568C4F1E}"/>
                  </a:ext>
                </a:extLst>
              </p:cNvPr>
              <p:cNvSpPr txBox="1">
                <a:spLocks noChangeArrowheads="1"/>
              </p:cNvSpPr>
              <p:nvPr/>
            </p:nvSpPr>
            <p:spPr bwMode="auto">
              <a:xfrm>
                <a:off x="4512" y="1008"/>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7</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1297" name="Rectangle 20">
                <a:extLst>
                  <a:ext uri="{FF2B5EF4-FFF2-40B4-BE49-F238E27FC236}">
                    <a16:creationId xmlns:a16="http://schemas.microsoft.com/office/drawing/2014/main" id="{39E8742B-0890-3D85-EAD0-48752C12A33D}"/>
                  </a:ext>
                </a:extLst>
              </p:cNvPr>
              <p:cNvSpPr>
                <a:spLocks noChangeArrowheads="1"/>
              </p:cNvSpPr>
              <p:nvPr/>
            </p:nvSpPr>
            <p:spPr bwMode="auto">
              <a:xfrm>
                <a:off x="4940" y="989"/>
                <a:ext cx="43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400" b="1">
                    <a:solidFill>
                      <a:srgbClr val="FF0000"/>
                    </a:solidFill>
                  </a:rPr>
                  <a:t>θ</a:t>
                </a:r>
                <a:r>
                  <a:rPr lang="en-US" altLang="en-US" sz="1400" b="1">
                    <a:solidFill>
                      <a:srgbClr val="FF0000"/>
                    </a:solidFill>
                  </a:rPr>
                  <a:t> = </a:t>
                </a:r>
                <a:r>
                  <a:rPr lang="el-GR" altLang="en-US" sz="1400" b="1">
                    <a:solidFill>
                      <a:srgbClr val="FF0000"/>
                    </a:solidFill>
                  </a:rPr>
                  <a:t>ω</a:t>
                </a:r>
                <a:r>
                  <a:rPr lang="en-US" altLang="en-US" sz="1400" b="1">
                    <a:solidFill>
                      <a:srgbClr val="FF0000"/>
                    </a:solidFill>
                  </a:rPr>
                  <a:t>t</a:t>
                </a:r>
              </a:p>
            </p:txBody>
          </p:sp>
          <p:grpSp>
            <p:nvGrpSpPr>
              <p:cNvPr id="11298" name="Group 21">
                <a:extLst>
                  <a:ext uri="{FF2B5EF4-FFF2-40B4-BE49-F238E27FC236}">
                    <a16:creationId xmlns:a16="http://schemas.microsoft.com/office/drawing/2014/main" id="{08A46768-7632-A76D-EFCA-7100164A0520}"/>
                  </a:ext>
                </a:extLst>
              </p:cNvPr>
              <p:cNvGrpSpPr>
                <a:grpSpLocks/>
              </p:cNvGrpSpPr>
              <p:nvPr/>
            </p:nvGrpSpPr>
            <p:grpSpPr bwMode="auto">
              <a:xfrm>
                <a:off x="2928" y="941"/>
                <a:ext cx="2256" cy="96"/>
                <a:chOff x="384" y="2400"/>
                <a:chExt cx="2256" cy="96"/>
              </a:xfrm>
            </p:grpSpPr>
            <p:sp>
              <p:nvSpPr>
                <p:cNvPr id="11306" name="Line 22">
                  <a:extLst>
                    <a:ext uri="{FF2B5EF4-FFF2-40B4-BE49-F238E27FC236}">
                      <a16:creationId xmlns:a16="http://schemas.microsoft.com/office/drawing/2014/main" id="{CCA63131-4A0E-3291-2D9F-5B9F5F761064}"/>
                    </a:ext>
                  </a:extLst>
                </p:cNvPr>
                <p:cNvSpPr>
                  <a:spLocks noChangeShapeType="1"/>
                </p:cNvSpPr>
                <p:nvPr/>
              </p:nvSpPr>
              <p:spPr bwMode="auto">
                <a:xfrm>
                  <a:off x="384" y="2448"/>
                  <a:ext cx="2256" cy="0"/>
                </a:xfrm>
                <a:prstGeom prst="line">
                  <a:avLst/>
                </a:prstGeom>
                <a:noFill/>
                <a:ln w="28575">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07" name="Line 23">
                  <a:extLst>
                    <a:ext uri="{FF2B5EF4-FFF2-40B4-BE49-F238E27FC236}">
                      <a16:creationId xmlns:a16="http://schemas.microsoft.com/office/drawing/2014/main" id="{A308C975-AB21-1452-C411-4DC7655ACC76}"/>
                    </a:ext>
                  </a:extLst>
                </p:cNvPr>
                <p:cNvSpPr>
                  <a:spLocks noChangeShapeType="1"/>
                </p:cNvSpPr>
                <p:nvPr/>
              </p:nvSpPr>
              <p:spPr bwMode="auto">
                <a:xfrm>
                  <a:off x="62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08" name="Line 24">
                  <a:extLst>
                    <a:ext uri="{FF2B5EF4-FFF2-40B4-BE49-F238E27FC236}">
                      <a16:creationId xmlns:a16="http://schemas.microsoft.com/office/drawing/2014/main" id="{5ED3AB82-3D6D-D1D3-95C5-5937767AA7BC}"/>
                    </a:ext>
                  </a:extLst>
                </p:cNvPr>
                <p:cNvSpPr>
                  <a:spLocks noChangeShapeType="1"/>
                </p:cNvSpPr>
                <p:nvPr/>
              </p:nvSpPr>
              <p:spPr bwMode="auto">
                <a:xfrm>
                  <a:off x="110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09" name="Line 25">
                  <a:extLst>
                    <a:ext uri="{FF2B5EF4-FFF2-40B4-BE49-F238E27FC236}">
                      <a16:creationId xmlns:a16="http://schemas.microsoft.com/office/drawing/2014/main" id="{F38541B0-CE52-07D6-2B53-EA60C02E54D7}"/>
                    </a:ext>
                  </a:extLst>
                </p:cNvPr>
                <p:cNvSpPr>
                  <a:spLocks noChangeShapeType="1"/>
                </p:cNvSpPr>
                <p:nvPr/>
              </p:nvSpPr>
              <p:spPr bwMode="auto">
                <a:xfrm>
                  <a:off x="163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0" name="Line 26">
                  <a:extLst>
                    <a:ext uri="{FF2B5EF4-FFF2-40B4-BE49-F238E27FC236}">
                      <a16:creationId xmlns:a16="http://schemas.microsoft.com/office/drawing/2014/main" id="{8E58DA34-4C3E-4162-09FB-4707A1AA45FC}"/>
                    </a:ext>
                  </a:extLst>
                </p:cNvPr>
                <p:cNvSpPr>
                  <a:spLocks noChangeShapeType="1"/>
                </p:cNvSpPr>
                <p:nvPr/>
              </p:nvSpPr>
              <p:spPr bwMode="auto">
                <a:xfrm>
                  <a:off x="211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1" name="Line 27">
                  <a:extLst>
                    <a:ext uri="{FF2B5EF4-FFF2-40B4-BE49-F238E27FC236}">
                      <a16:creationId xmlns:a16="http://schemas.microsoft.com/office/drawing/2014/main" id="{890D5231-6948-9DA9-3607-1A1F040E6414}"/>
                    </a:ext>
                  </a:extLst>
                </p:cNvPr>
                <p:cNvSpPr>
                  <a:spLocks noChangeShapeType="1"/>
                </p:cNvSpPr>
                <p:nvPr/>
              </p:nvSpPr>
              <p:spPr bwMode="auto">
                <a:xfrm>
                  <a:off x="864"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2" name="Line 28">
                  <a:extLst>
                    <a:ext uri="{FF2B5EF4-FFF2-40B4-BE49-F238E27FC236}">
                      <a16:creationId xmlns:a16="http://schemas.microsoft.com/office/drawing/2014/main" id="{1CAFC3DA-985B-A262-FEF7-08ED9A9ECA78}"/>
                    </a:ext>
                  </a:extLst>
                </p:cNvPr>
                <p:cNvSpPr>
                  <a:spLocks noChangeShapeType="1"/>
                </p:cNvSpPr>
                <p:nvPr/>
              </p:nvSpPr>
              <p:spPr bwMode="auto">
                <a:xfrm>
                  <a:off x="139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3" name="Line 29">
                  <a:extLst>
                    <a:ext uri="{FF2B5EF4-FFF2-40B4-BE49-F238E27FC236}">
                      <a16:creationId xmlns:a16="http://schemas.microsoft.com/office/drawing/2014/main" id="{060B25DE-404F-F0CD-C316-E47BF78D9CB3}"/>
                    </a:ext>
                  </a:extLst>
                </p:cNvPr>
                <p:cNvSpPr>
                  <a:spLocks noChangeShapeType="1"/>
                </p:cNvSpPr>
                <p:nvPr/>
              </p:nvSpPr>
              <p:spPr bwMode="auto">
                <a:xfrm>
                  <a:off x="187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14" name="Line 30">
                  <a:extLst>
                    <a:ext uri="{FF2B5EF4-FFF2-40B4-BE49-F238E27FC236}">
                      <a16:creationId xmlns:a16="http://schemas.microsoft.com/office/drawing/2014/main" id="{306ECD52-0BBE-B18B-0651-0678124E7F65}"/>
                    </a:ext>
                  </a:extLst>
                </p:cNvPr>
                <p:cNvSpPr>
                  <a:spLocks noChangeShapeType="1"/>
                </p:cNvSpPr>
                <p:nvPr/>
              </p:nvSpPr>
              <p:spPr bwMode="auto">
                <a:xfrm>
                  <a:off x="2352" y="2400"/>
                  <a:ext cx="0"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299" name="Group 31">
                <a:extLst>
                  <a:ext uri="{FF2B5EF4-FFF2-40B4-BE49-F238E27FC236}">
                    <a16:creationId xmlns:a16="http://schemas.microsoft.com/office/drawing/2014/main" id="{1A4CF65C-A891-923C-BBFA-FF3F21BF35F3}"/>
                  </a:ext>
                </a:extLst>
              </p:cNvPr>
              <p:cNvGrpSpPr>
                <a:grpSpLocks/>
              </p:cNvGrpSpPr>
              <p:nvPr/>
            </p:nvGrpSpPr>
            <p:grpSpPr bwMode="auto">
              <a:xfrm>
                <a:off x="2928" y="624"/>
                <a:ext cx="1968" cy="768"/>
                <a:chOff x="2352" y="912"/>
                <a:chExt cx="1536" cy="384"/>
              </a:xfrm>
            </p:grpSpPr>
            <p:grpSp>
              <p:nvGrpSpPr>
                <p:cNvPr id="11300" name="Group 32">
                  <a:extLst>
                    <a:ext uri="{FF2B5EF4-FFF2-40B4-BE49-F238E27FC236}">
                      <a16:creationId xmlns:a16="http://schemas.microsoft.com/office/drawing/2014/main" id="{4B173B59-19B7-F399-8143-6D998F9C3CE7}"/>
                    </a:ext>
                  </a:extLst>
                </p:cNvPr>
                <p:cNvGrpSpPr>
                  <a:grpSpLocks/>
                </p:cNvGrpSpPr>
                <p:nvPr/>
              </p:nvGrpSpPr>
              <p:grpSpPr bwMode="auto">
                <a:xfrm>
                  <a:off x="2352" y="912"/>
                  <a:ext cx="768" cy="384"/>
                  <a:chOff x="2736" y="816"/>
                  <a:chExt cx="768" cy="384"/>
                </a:xfrm>
              </p:grpSpPr>
              <p:sp>
                <p:nvSpPr>
                  <p:cNvPr id="11304" name="Freeform 33">
                    <a:extLst>
                      <a:ext uri="{FF2B5EF4-FFF2-40B4-BE49-F238E27FC236}">
                        <a16:creationId xmlns:a16="http://schemas.microsoft.com/office/drawing/2014/main" id="{B081C5BF-A2BA-C355-BBD0-123F90484BFD}"/>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05" name="Freeform 34">
                    <a:extLst>
                      <a:ext uri="{FF2B5EF4-FFF2-40B4-BE49-F238E27FC236}">
                        <a16:creationId xmlns:a16="http://schemas.microsoft.com/office/drawing/2014/main" id="{9C0993A0-1C3D-2E04-FB8F-1355F1AC190A}"/>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1301" name="Group 35">
                  <a:extLst>
                    <a:ext uri="{FF2B5EF4-FFF2-40B4-BE49-F238E27FC236}">
                      <a16:creationId xmlns:a16="http://schemas.microsoft.com/office/drawing/2014/main" id="{328BDB1B-423D-DA5F-C28C-8A05987BC8FE}"/>
                    </a:ext>
                  </a:extLst>
                </p:cNvPr>
                <p:cNvGrpSpPr>
                  <a:grpSpLocks/>
                </p:cNvGrpSpPr>
                <p:nvPr/>
              </p:nvGrpSpPr>
              <p:grpSpPr bwMode="auto">
                <a:xfrm>
                  <a:off x="3120" y="912"/>
                  <a:ext cx="768" cy="384"/>
                  <a:chOff x="2736" y="816"/>
                  <a:chExt cx="768" cy="384"/>
                </a:xfrm>
              </p:grpSpPr>
              <p:sp>
                <p:nvSpPr>
                  <p:cNvPr id="11302" name="Freeform 36">
                    <a:extLst>
                      <a:ext uri="{FF2B5EF4-FFF2-40B4-BE49-F238E27FC236}">
                        <a16:creationId xmlns:a16="http://schemas.microsoft.com/office/drawing/2014/main" id="{2D2F5EFA-2945-EAF0-BE26-946876008372}"/>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303" name="Freeform 37">
                    <a:extLst>
                      <a:ext uri="{FF2B5EF4-FFF2-40B4-BE49-F238E27FC236}">
                        <a16:creationId xmlns:a16="http://schemas.microsoft.com/office/drawing/2014/main" id="{ADEEE67E-742A-CEAC-1744-1C9405CA7A16}"/>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99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sp>
        <p:nvSpPr>
          <p:cNvPr id="16423" name="Rectangle 39">
            <a:extLst>
              <a:ext uri="{FF2B5EF4-FFF2-40B4-BE49-F238E27FC236}">
                <a16:creationId xmlns:a16="http://schemas.microsoft.com/office/drawing/2014/main" id="{6B26108C-E1DF-5581-2091-79A0AE8C573B}"/>
              </a:ext>
            </a:extLst>
          </p:cNvPr>
          <p:cNvSpPr>
            <a:spLocks noChangeArrowheads="1"/>
          </p:cNvSpPr>
          <p:nvPr/>
        </p:nvSpPr>
        <p:spPr bwMode="auto">
          <a:xfrm>
            <a:off x="4191000" y="76200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FF0000"/>
                </a:solidFill>
                <a:latin typeface="CommercialScript BT" pitchFamily="66" charset="0"/>
              </a:rPr>
              <a:t> </a:t>
            </a:r>
            <a:r>
              <a:rPr lang="en-US" altLang="en-US" sz="1600" b="1">
                <a:solidFill>
                  <a:srgbClr val="FF0000"/>
                </a:solidFill>
                <a:latin typeface="CommercialScript BT" pitchFamily="66" charset="0"/>
              </a:rPr>
              <a:t>E</a:t>
            </a:r>
            <a:r>
              <a:rPr lang="en-US" altLang="en-US" sz="1600" b="1" baseline="-25000">
                <a:solidFill>
                  <a:srgbClr val="FF0000"/>
                </a:solidFill>
              </a:rPr>
              <a:t>0</a:t>
            </a:r>
            <a:r>
              <a:rPr lang="en-US" altLang="en-US" sz="1600">
                <a:solidFill>
                  <a:srgbClr val="FF0000"/>
                </a:solidFill>
              </a:rPr>
              <a:t> </a:t>
            </a:r>
          </a:p>
        </p:txBody>
      </p:sp>
      <p:sp>
        <p:nvSpPr>
          <p:cNvPr id="16424" name="Line 40">
            <a:extLst>
              <a:ext uri="{FF2B5EF4-FFF2-40B4-BE49-F238E27FC236}">
                <a16:creationId xmlns:a16="http://schemas.microsoft.com/office/drawing/2014/main" id="{748CB316-AF26-25B4-CB74-C3CB6B5DC7F0}"/>
              </a:ext>
            </a:extLst>
          </p:cNvPr>
          <p:cNvSpPr>
            <a:spLocks noChangeShapeType="1"/>
          </p:cNvSpPr>
          <p:nvPr/>
        </p:nvSpPr>
        <p:spPr bwMode="auto">
          <a:xfrm flipH="1">
            <a:off x="4618038" y="990600"/>
            <a:ext cx="381000" cy="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425" name="Line 41">
            <a:extLst>
              <a:ext uri="{FF2B5EF4-FFF2-40B4-BE49-F238E27FC236}">
                <a16:creationId xmlns:a16="http://schemas.microsoft.com/office/drawing/2014/main" id="{47CD6364-49AF-8CA1-B3DF-73EB4B1B2630}"/>
              </a:ext>
            </a:extLst>
          </p:cNvPr>
          <p:cNvSpPr>
            <a:spLocks noChangeShapeType="1"/>
          </p:cNvSpPr>
          <p:nvPr/>
        </p:nvSpPr>
        <p:spPr bwMode="auto">
          <a:xfrm>
            <a:off x="4648200" y="1143000"/>
            <a:ext cx="228600" cy="0"/>
          </a:xfrm>
          <a:prstGeom prst="line">
            <a:avLst/>
          </a:prstGeom>
          <a:noFill/>
          <a:ln w="28575">
            <a:solidFill>
              <a:srgbClr val="0099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426" name="Line 42">
            <a:extLst>
              <a:ext uri="{FF2B5EF4-FFF2-40B4-BE49-F238E27FC236}">
                <a16:creationId xmlns:a16="http://schemas.microsoft.com/office/drawing/2014/main" id="{B979C285-A010-9CD1-5060-00C305C930E7}"/>
              </a:ext>
            </a:extLst>
          </p:cNvPr>
          <p:cNvSpPr>
            <a:spLocks noChangeShapeType="1"/>
          </p:cNvSpPr>
          <p:nvPr/>
        </p:nvSpPr>
        <p:spPr bwMode="auto">
          <a:xfrm>
            <a:off x="4648200" y="1219200"/>
            <a:ext cx="152400" cy="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428" name="Rectangle 44">
            <a:extLst>
              <a:ext uri="{FF2B5EF4-FFF2-40B4-BE49-F238E27FC236}">
                <a16:creationId xmlns:a16="http://schemas.microsoft.com/office/drawing/2014/main" id="{42EB38C5-8B0D-D52B-394F-839E4B456EA7}"/>
              </a:ext>
            </a:extLst>
          </p:cNvPr>
          <p:cNvSpPr>
            <a:spLocks noChangeArrowheads="1"/>
          </p:cNvSpPr>
          <p:nvPr/>
        </p:nvSpPr>
        <p:spPr bwMode="auto">
          <a:xfrm>
            <a:off x="4095750" y="91440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FF0000"/>
                </a:solidFill>
                <a:latin typeface="CommercialScript BT" pitchFamily="66" charset="0"/>
              </a:rPr>
              <a:t> </a:t>
            </a:r>
            <a:r>
              <a:rPr lang="en-US" altLang="en-US" sz="1600" b="1">
                <a:solidFill>
                  <a:srgbClr val="009900"/>
                </a:solidFill>
                <a:latin typeface="CommercialScript BT" pitchFamily="66" charset="0"/>
              </a:rPr>
              <a:t>E</a:t>
            </a:r>
            <a:r>
              <a:rPr lang="en-US" altLang="en-US" sz="1600" b="1" baseline="-25000">
                <a:solidFill>
                  <a:srgbClr val="009900"/>
                </a:solidFill>
              </a:rPr>
              <a:t>v</a:t>
            </a:r>
            <a:r>
              <a:rPr lang="en-US" altLang="en-US" sz="1600">
                <a:solidFill>
                  <a:srgbClr val="FF0000"/>
                </a:solidFill>
              </a:rPr>
              <a:t> </a:t>
            </a:r>
          </a:p>
        </p:txBody>
      </p:sp>
      <p:sp>
        <p:nvSpPr>
          <p:cNvPr id="16430" name="Rectangle 46">
            <a:extLst>
              <a:ext uri="{FF2B5EF4-FFF2-40B4-BE49-F238E27FC236}">
                <a16:creationId xmlns:a16="http://schemas.microsoft.com/office/drawing/2014/main" id="{2BBCF754-DB5C-3B55-6D03-D4263BE66691}"/>
              </a:ext>
            </a:extLst>
          </p:cNvPr>
          <p:cNvSpPr>
            <a:spLocks noChangeArrowheads="1"/>
          </p:cNvSpPr>
          <p:nvPr/>
        </p:nvSpPr>
        <p:spPr bwMode="auto">
          <a:xfrm>
            <a:off x="4248150" y="1066800"/>
            <a:ext cx="5222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9900"/>
                </a:solidFill>
                <a:latin typeface="CommercialScript BT" pitchFamily="66" charset="0"/>
              </a:rPr>
              <a:t> </a:t>
            </a:r>
            <a:r>
              <a:rPr lang="en-US" altLang="en-US" sz="1600" b="1">
                <a:solidFill>
                  <a:srgbClr val="0000FF"/>
                </a:solidFill>
                <a:latin typeface="CommercialScript BT" pitchFamily="66" charset="0"/>
              </a:rPr>
              <a:t>E</a:t>
            </a:r>
            <a:r>
              <a:rPr lang="en-US" altLang="en-US" sz="1600" b="1" baseline="-25000">
                <a:solidFill>
                  <a:srgbClr val="0000FF"/>
                </a:solidFill>
              </a:rPr>
              <a:t>m</a:t>
            </a:r>
            <a:r>
              <a:rPr lang="en-US" altLang="en-US" sz="1600">
                <a:solidFill>
                  <a:srgbClr val="009900"/>
                </a:solidFill>
              </a:rPr>
              <a:t> </a:t>
            </a:r>
          </a:p>
        </p:txBody>
      </p:sp>
      <p:sp>
        <p:nvSpPr>
          <p:cNvPr id="16431" name="Line 47">
            <a:extLst>
              <a:ext uri="{FF2B5EF4-FFF2-40B4-BE49-F238E27FC236}">
                <a16:creationId xmlns:a16="http://schemas.microsoft.com/office/drawing/2014/main" id="{F63CE92B-EAC4-455C-D3A9-F45605699ABB}"/>
              </a:ext>
            </a:extLst>
          </p:cNvPr>
          <p:cNvSpPr>
            <a:spLocks noChangeShapeType="1"/>
          </p:cNvSpPr>
          <p:nvPr/>
        </p:nvSpPr>
        <p:spPr bwMode="auto">
          <a:xfrm>
            <a:off x="5029200" y="990600"/>
            <a:ext cx="0" cy="53340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432" name="Line 48">
            <a:extLst>
              <a:ext uri="{FF2B5EF4-FFF2-40B4-BE49-F238E27FC236}">
                <a16:creationId xmlns:a16="http://schemas.microsoft.com/office/drawing/2014/main" id="{8ECD6A1A-4659-EE8B-5AA9-55773811B404}"/>
              </a:ext>
            </a:extLst>
          </p:cNvPr>
          <p:cNvSpPr>
            <a:spLocks noChangeShapeType="1"/>
          </p:cNvSpPr>
          <p:nvPr/>
        </p:nvSpPr>
        <p:spPr bwMode="auto">
          <a:xfrm>
            <a:off x="4876800" y="1143000"/>
            <a:ext cx="0" cy="457200"/>
          </a:xfrm>
          <a:prstGeom prst="line">
            <a:avLst/>
          </a:prstGeom>
          <a:noFill/>
          <a:ln w="28575">
            <a:solidFill>
              <a:srgbClr val="0099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433" name="Line 49">
            <a:extLst>
              <a:ext uri="{FF2B5EF4-FFF2-40B4-BE49-F238E27FC236}">
                <a16:creationId xmlns:a16="http://schemas.microsoft.com/office/drawing/2014/main" id="{171B97D1-2A05-08D8-F8D4-24913DC6FD58}"/>
              </a:ext>
            </a:extLst>
          </p:cNvPr>
          <p:cNvSpPr>
            <a:spLocks noChangeShapeType="1"/>
          </p:cNvSpPr>
          <p:nvPr/>
        </p:nvSpPr>
        <p:spPr bwMode="auto">
          <a:xfrm>
            <a:off x="4800600" y="1219200"/>
            <a:ext cx="0" cy="38100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436" name="Rectangle 52">
            <a:extLst>
              <a:ext uri="{FF2B5EF4-FFF2-40B4-BE49-F238E27FC236}">
                <a16:creationId xmlns:a16="http://schemas.microsoft.com/office/drawing/2014/main" id="{D21345BE-EE87-CB7B-D638-B2C481F139C5}"/>
              </a:ext>
            </a:extLst>
          </p:cNvPr>
          <p:cNvSpPr>
            <a:spLocks noChangeArrowheads="1"/>
          </p:cNvSpPr>
          <p:nvPr/>
        </p:nvSpPr>
        <p:spPr bwMode="auto">
          <a:xfrm>
            <a:off x="152400" y="228600"/>
            <a:ext cx="3429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a:solidFill>
                  <a:srgbClr val="0000FF"/>
                </a:solidFill>
              </a:rPr>
              <a:t>Relative Values Peak, Virtual and Mean Values</a:t>
            </a:r>
            <a:r>
              <a:rPr lang="en-US" altLang="en-US" sz="2000">
                <a:solidFill>
                  <a:srgbClr val="0000FF"/>
                </a:solidFill>
              </a:rPr>
              <a:t> </a:t>
            </a:r>
            <a:r>
              <a:rPr lang="en-US" altLang="en-US" sz="2000" b="1">
                <a:solidFill>
                  <a:srgbClr val="0000FF"/>
                </a:solidFill>
              </a:rPr>
              <a:t>of Alternating emf:</a:t>
            </a:r>
          </a:p>
        </p:txBody>
      </p:sp>
      <p:sp>
        <p:nvSpPr>
          <p:cNvPr id="16437" name="Text Box 53">
            <a:extLst>
              <a:ext uri="{FF2B5EF4-FFF2-40B4-BE49-F238E27FC236}">
                <a16:creationId xmlns:a16="http://schemas.microsoft.com/office/drawing/2014/main" id="{80CF322A-9918-B19C-4EFB-0BF8E53C36A2}"/>
              </a:ext>
            </a:extLst>
          </p:cNvPr>
          <p:cNvSpPr txBox="1">
            <a:spLocks noChangeArrowheads="1"/>
          </p:cNvSpPr>
          <p:nvPr/>
        </p:nvSpPr>
        <p:spPr bwMode="auto">
          <a:xfrm>
            <a:off x="685800" y="1447800"/>
            <a:ext cx="2514600" cy="395288"/>
          </a:xfrm>
          <a:prstGeom prst="rect">
            <a:avLst/>
          </a:prstGeom>
          <a:solidFill>
            <a:srgbClr val="CCFFCC"/>
          </a:solidFill>
          <a:ln w="28575">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latin typeface="CommercialScript BT" pitchFamily="66" charset="0"/>
              </a:rPr>
              <a:t>E</a:t>
            </a:r>
            <a:r>
              <a:rPr lang="en-US" altLang="en-US" sz="1800" b="1" baseline="-25000">
                <a:solidFill>
                  <a:srgbClr val="FF0000"/>
                </a:solidFill>
              </a:rPr>
              <a:t>m</a:t>
            </a:r>
            <a:r>
              <a:rPr lang="en-US" altLang="en-US" sz="1800" b="1">
                <a:solidFill>
                  <a:srgbClr val="FF0000"/>
                </a:solidFill>
              </a:rPr>
              <a:t> = </a:t>
            </a:r>
            <a:r>
              <a:rPr lang="en-US" altLang="en-US" sz="1800" b="1">
                <a:solidFill>
                  <a:srgbClr val="FF0000"/>
                </a:solidFill>
                <a:latin typeface="CommercialScript BT" pitchFamily="66" charset="0"/>
              </a:rPr>
              <a:t>E</a:t>
            </a:r>
            <a:r>
              <a:rPr lang="en-US" altLang="en-US" sz="1800" b="1" baseline="-25000">
                <a:solidFill>
                  <a:srgbClr val="FF0000"/>
                </a:solidFill>
              </a:rPr>
              <a:t>av   </a:t>
            </a:r>
            <a:r>
              <a:rPr lang="en-US" altLang="en-US" sz="1800" b="1">
                <a:solidFill>
                  <a:srgbClr val="FF0000"/>
                </a:solidFill>
              </a:rPr>
              <a:t> =  0.637 </a:t>
            </a:r>
            <a:r>
              <a:rPr lang="en-US" altLang="en-US" sz="1800" b="1">
                <a:solidFill>
                  <a:srgbClr val="FF0000"/>
                </a:solidFill>
                <a:latin typeface="CommercialScript BT" pitchFamily="66" charset="0"/>
              </a:rPr>
              <a:t>E</a:t>
            </a:r>
            <a:r>
              <a:rPr lang="en-US" altLang="en-US" sz="1800" b="1" baseline="-25000">
                <a:solidFill>
                  <a:srgbClr val="FF0000"/>
                </a:solidFill>
              </a:rPr>
              <a:t>0</a:t>
            </a:r>
          </a:p>
        </p:txBody>
      </p:sp>
      <p:sp>
        <p:nvSpPr>
          <p:cNvPr id="16438" name="Text Box 54">
            <a:extLst>
              <a:ext uri="{FF2B5EF4-FFF2-40B4-BE49-F238E27FC236}">
                <a16:creationId xmlns:a16="http://schemas.microsoft.com/office/drawing/2014/main" id="{86EE5341-E6EA-2AB6-BE6A-4724824A839B}"/>
              </a:ext>
            </a:extLst>
          </p:cNvPr>
          <p:cNvSpPr txBox="1">
            <a:spLocks noChangeArrowheads="1"/>
          </p:cNvSpPr>
          <p:nvPr/>
        </p:nvSpPr>
        <p:spPr bwMode="auto">
          <a:xfrm>
            <a:off x="457200" y="2209800"/>
            <a:ext cx="2971800" cy="395288"/>
          </a:xfrm>
          <a:prstGeom prst="rect">
            <a:avLst/>
          </a:prstGeom>
          <a:solidFill>
            <a:srgbClr val="CCFFCC"/>
          </a:solidFill>
          <a:ln w="28575">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latin typeface="CommercialScript BT" pitchFamily="66" charset="0"/>
              </a:rPr>
              <a:t>E</a:t>
            </a:r>
            <a:r>
              <a:rPr lang="en-US" altLang="en-US" sz="1800" b="1" baseline="-25000">
                <a:solidFill>
                  <a:srgbClr val="FF0000"/>
                </a:solidFill>
              </a:rPr>
              <a:t>v</a:t>
            </a:r>
            <a:r>
              <a:rPr lang="en-US" altLang="en-US" sz="1800" b="1">
                <a:solidFill>
                  <a:srgbClr val="FF0000"/>
                </a:solidFill>
              </a:rPr>
              <a:t> = </a:t>
            </a:r>
            <a:r>
              <a:rPr lang="en-US" altLang="en-US" sz="1800" b="1">
                <a:solidFill>
                  <a:srgbClr val="FF0000"/>
                </a:solidFill>
                <a:latin typeface="CommercialScript BT" pitchFamily="66" charset="0"/>
              </a:rPr>
              <a:t>E</a:t>
            </a:r>
            <a:r>
              <a:rPr lang="en-US" altLang="en-US" sz="1800" b="1" baseline="-25000">
                <a:solidFill>
                  <a:srgbClr val="FF0000"/>
                </a:solidFill>
              </a:rPr>
              <a:t>rms   </a:t>
            </a:r>
            <a:r>
              <a:rPr lang="en-US" altLang="en-US" sz="1800" b="1">
                <a:solidFill>
                  <a:srgbClr val="FF0000"/>
                </a:solidFill>
              </a:rPr>
              <a:t> = </a:t>
            </a:r>
            <a:r>
              <a:rPr lang="en-US" altLang="en-US" sz="1800" b="1">
                <a:solidFill>
                  <a:srgbClr val="FF0000"/>
                </a:solidFill>
                <a:latin typeface="CommercialScript BT" pitchFamily="66" charset="0"/>
              </a:rPr>
              <a:t>E</a:t>
            </a:r>
            <a:r>
              <a:rPr lang="en-US" altLang="en-US" sz="1800" b="1" baseline="-25000">
                <a:solidFill>
                  <a:srgbClr val="FF0000"/>
                </a:solidFill>
              </a:rPr>
              <a:t>eff</a:t>
            </a:r>
            <a:r>
              <a:rPr lang="en-US" altLang="en-US" sz="1800" b="1">
                <a:solidFill>
                  <a:srgbClr val="FF0000"/>
                </a:solidFill>
              </a:rPr>
              <a:t>  = 0.707 </a:t>
            </a:r>
            <a:r>
              <a:rPr lang="en-US" altLang="en-US" sz="1800" b="1">
                <a:solidFill>
                  <a:srgbClr val="FF0000"/>
                </a:solidFill>
                <a:latin typeface="CommercialScript BT" pitchFamily="66" charset="0"/>
              </a:rPr>
              <a:t>E</a:t>
            </a:r>
            <a:r>
              <a:rPr lang="en-US" altLang="en-US" sz="1800" b="1" baseline="-25000">
                <a:solidFill>
                  <a:srgbClr val="FF0000"/>
                </a:solidFill>
              </a:rPr>
              <a:t>0</a:t>
            </a:r>
          </a:p>
        </p:txBody>
      </p:sp>
      <p:sp>
        <p:nvSpPr>
          <p:cNvPr id="16439" name="Text Box 55">
            <a:extLst>
              <a:ext uri="{FF2B5EF4-FFF2-40B4-BE49-F238E27FC236}">
                <a16:creationId xmlns:a16="http://schemas.microsoft.com/office/drawing/2014/main" id="{92F72437-3C5A-948E-5D4F-F1A81B3BA487}"/>
              </a:ext>
            </a:extLst>
          </p:cNvPr>
          <p:cNvSpPr txBox="1">
            <a:spLocks noChangeArrowheads="1"/>
          </p:cNvSpPr>
          <p:nvPr/>
        </p:nvSpPr>
        <p:spPr bwMode="auto">
          <a:xfrm>
            <a:off x="304800" y="3146425"/>
            <a:ext cx="8610600" cy="325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CC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Tips:</a:t>
            </a:r>
          </a:p>
          <a:p>
            <a:pPr eaLnBrk="1" hangingPunct="1">
              <a:spcBef>
                <a:spcPct val="50000"/>
              </a:spcBef>
              <a:buFontTx/>
              <a:buAutoNum type="arabicPeriod"/>
            </a:pPr>
            <a:r>
              <a:rPr lang="en-US" altLang="en-US" sz="1800" b="1">
                <a:solidFill>
                  <a:srgbClr val="9900FF"/>
                </a:solidFill>
              </a:rPr>
              <a:t>The given values of alternating emf and current are virtual values unless otherwise specified.</a:t>
            </a:r>
          </a:p>
          <a:p>
            <a:pPr eaLnBrk="1" hangingPunct="1">
              <a:spcBef>
                <a:spcPct val="50000"/>
              </a:spcBef>
              <a:buFontTx/>
              <a:buNone/>
            </a:pPr>
            <a:r>
              <a:rPr lang="en-US" altLang="en-US" sz="1800" b="1">
                <a:solidFill>
                  <a:srgbClr val="9900FF"/>
                </a:solidFill>
              </a:rPr>
              <a:t>      </a:t>
            </a:r>
            <a:r>
              <a:rPr lang="en-US" altLang="en-US" sz="1800" b="1">
                <a:solidFill>
                  <a:srgbClr val="FF0000"/>
                </a:solidFill>
              </a:rPr>
              <a:t>i.e. 230 V AC means  </a:t>
            </a:r>
            <a:r>
              <a:rPr lang="en-US" altLang="en-US" sz="1800" b="1">
                <a:solidFill>
                  <a:srgbClr val="FF0000"/>
                </a:solidFill>
                <a:latin typeface="CommercialScript BT" pitchFamily="66" charset="0"/>
              </a:rPr>
              <a:t>E</a:t>
            </a:r>
            <a:r>
              <a:rPr lang="en-US" altLang="en-US" sz="1800" b="1" baseline="-25000">
                <a:solidFill>
                  <a:srgbClr val="FF0000"/>
                </a:solidFill>
              </a:rPr>
              <a:t>v</a:t>
            </a:r>
            <a:r>
              <a:rPr lang="en-US" altLang="en-US" sz="1800" b="1">
                <a:solidFill>
                  <a:srgbClr val="FF0000"/>
                </a:solidFill>
              </a:rPr>
              <a:t> =  </a:t>
            </a:r>
            <a:r>
              <a:rPr lang="en-US" altLang="en-US" sz="1800" b="1">
                <a:solidFill>
                  <a:srgbClr val="FF0000"/>
                </a:solidFill>
                <a:latin typeface="CommercialScript BT" pitchFamily="66" charset="0"/>
              </a:rPr>
              <a:t>E</a:t>
            </a:r>
            <a:r>
              <a:rPr lang="en-US" altLang="en-US" sz="1800" b="1" baseline="-25000">
                <a:solidFill>
                  <a:srgbClr val="FF0000"/>
                </a:solidFill>
              </a:rPr>
              <a:t>rms</a:t>
            </a:r>
            <a:r>
              <a:rPr lang="en-US" altLang="en-US" sz="1800" b="1">
                <a:solidFill>
                  <a:srgbClr val="FF0000"/>
                </a:solidFill>
              </a:rPr>
              <a:t>  =  </a:t>
            </a:r>
            <a:r>
              <a:rPr lang="en-US" altLang="en-US" sz="1800" b="1">
                <a:solidFill>
                  <a:srgbClr val="FF0000"/>
                </a:solidFill>
                <a:latin typeface="CommercialScript BT" pitchFamily="66" charset="0"/>
              </a:rPr>
              <a:t>E</a:t>
            </a:r>
            <a:r>
              <a:rPr lang="en-US" altLang="en-US" sz="1800" b="1" baseline="-25000">
                <a:solidFill>
                  <a:srgbClr val="FF0000"/>
                </a:solidFill>
              </a:rPr>
              <a:t>eff </a:t>
            </a:r>
            <a:r>
              <a:rPr lang="en-US" altLang="en-US" sz="1800" b="1">
                <a:solidFill>
                  <a:srgbClr val="FF0000"/>
                </a:solidFill>
              </a:rPr>
              <a:t> = 230 V</a:t>
            </a:r>
          </a:p>
          <a:p>
            <a:pPr eaLnBrk="1" hangingPunct="1">
              <a:spcBef>
                <a:spcPct val="50000"/>
              </a:spcBef>
              <a:buFontTx/>
              <a:buAutoNum type="arabicPeriod" startAt="2"/>
            </a:pPr>
            <a:r>
              <a:rPr lang="en-US" altLang="en-US" sz="1800" b="1">
                <a:solidFill>
                  <a:srgbClr val="008000"/>
                </a:solidFill>
              </a:rPr>
              <a:t>AC Ammeter and AC Voltmeter read the rms values of alternating current and voltage respectively.</a:t>
            </a:r>
          </a:p>
          <a:p>
            <a:pPr eaLnBrk="1" hangingPunct="1">
              <a:spcBef>
                <a:spcPct val="50000"/>
              </a:spcBef>
              <a:buFontTx/>
              <a:buNone/>
            </a:pPr>
            <a:r>
              <a:rPr lang="en-US" altLang="en-US" sz="1800" b="1">
                <a:solidFill>
                  <a:srgbClr val="008000"/>
                </a:solidFill>
              </a:rPr>
              <a:t>      They are called as ‘hot wire meters’.</a:t>
            </a:r>
          </a:p>
          <a:p>
            <a:pPr eaLnBrk="1" hangingPunct="1">
              <a:spcBef>
                <a:spcPct val="50000"/>
              </a:spcBef>
              <a:buFontTx/>
              <a:buNone/>
            </a:pPr>
            <a:r>
              <a:rPr lang="en-US" altLang="en-US" sz="1800" b="1">
                <a:solidFill>
                  <a:srgbClr val="0000CC"/>
                </a:solidFill>
              </a:rPr>
              <a:t>3.   The scale of DC meters is linearly graduated where as the scale of AC meters is not evenly graduated because H  </a:t>
            </a:r>
            <a:r>
              <a:rPr lang="el-GR" altLang="en-US" sz="1800" b="1">
                <a:solidFill>
                  <a:srgbClr val="0000CC"/>
                </a:solidFill>
                <a:cs typeface="Arial" panose="020B0604020202020204" pitchFamily="34" charset="0"/>
              </a:rPr>
              <a:t>α</a:t>
            </a:r>
            <a:r>
              <a:rPr lang="en-US" altLang="en-US" sz="1800" b="1">
                <a:solidFill>
                  <a:srgbClr val="0000CC"/>
                </a:solidFill>
                <a:cs typeface="Arial" panose="020B0604020202020204" pitchFamily="34" charset="0"/>
              </a:rPr>
              <a:t> </a:t>
            </a:r>
            <a:r>
              <a:rPr lang="en-US" altLang="en-US" sz="1800" b="1">
                <a:solidFill>
                  <a:srgbClr val="0000CC"/>
                </a:solidFill>
              </a:rPr>
              <a:t>I</a:t>
            </a:r>
            <a:r>
              <a:rPr lang="en-US" altLang="en-US" sz="1800" b="1" baseline="30000">
                <a:solidFill>
                  <a:srgbClr val="0000CC"/>
                </a:solidFill>
              </a:rPr>
              <a:t>2</a:t>
            </a:r>
          </a:p>
        </p:txBody>
      </p:sp>
      <p:sp>
        <p:nvSpPr>
          <p:cNvPr id="16441" name="Rectangle 57">
            <a:extLst>
              <a:ext uri="{FF2B5EF4-FFF2-40B4-BE49-F238E27FC236}">
                <a16:creationId xmlns:a16="http://schemas.microsoft.com/office/drawing/2014/main" id="{9EFFB0FA-4FB1-444E-89AC-EE881E82CAA0}"/>
              </a:ext>
            </a:extLst>
          </p:cNvPr>
          <p:cNvSpPr>
            <a:spLocks noChangeArrowheads="1"/>
          </p:cNvSpPr>
          <p:nvPr/>
        </p:nvSpPr>
        <p:spPr bwMode="auto">
          <a:xfrm>
            <a:off x="228600" y="2971800"/>
            <a:ext cx="8610600" cy="3581400"/>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16436"/>
                                        </p:tgtEl>
                                        <p:attrNameLst>
                                          <p:attrName>style.visibility</p:attrName>
                                        </p:attrNameLst>
                                      </p:cBhvr>
                                      <p:to>
                                        <p:strVal val="visible"/>
                                      </p:to>
                                    </p:set>
                                    <p:animEffect transition="in" filter="wipe(up)">
                                      <p:cBhvr>
                                        <p:cTn id="7" dur="500"/>
                                        <p:tgtEl>
                                          <p:spTgt spid="16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6435"/>
                                        </p:tgtEl>
                                        <p:attrNameLst>
                                          <p:attrName>style.visibility</p:attrName>
                                        </p:attrNameLst>
                                      </p:cBhvr>
                                      <p:to>
                                        <p:strVal val="visible"/>
                                      </p:to>
                                    </p:set>
                                    <p:anim calcmode="lin" valueType="num">
                                      <p:cBhvr>
                                        <p:cTn id="12" dur="500" fill="hold"/>
                                        <p:tgtEl>
                                          <p:spTgt spid="16435"/>
                                        </p:tgtEl>
                                        <p:attrNameLst>
                                          <p:attrName>ppt_w</p:attrName>
                                        </p:attrNameLst>
                                      </p:cBhvr>
                                      <p:tavLst>
                                        <p:tav tm="0">
                                          <p:val>
                                            <p:fltVal val="0"/>
                                          </p:val>
                                        </p:tav>
                                        <p:tav tm="100000">
                                          <p:val>
                                            <p:strVal val="#ppt_w"/>
                                          </p:val>
                                        </p:tav>
                                      </p:tavLst>
                                    </p:anim>
                                    <p:anim calcmode="lin" valueType="num">
                                      <p:cBhvr>
                                        <p:cTn id="13" dur="500" fill="hold"/>
                                        <p:tgtEl>
                                          <p:spTgt spid="16435"/>
                                        </p:tgtEl>
                                        <p:attrNameLst>
                                          <p:attrName>ppt_h</p:attrName>
                                        </p:attrNameLst>
                                      </p:cBhvr>
                                      <p:tavLst>
                                        <p:tav tm="0">
                                          <p:val>
                                            <p:fltVal val="0"/>
                                          </p:val>
                                        </p:tav>
                                        <p:tav tm="100000">
                                          <p:val>
                                            <p:strVal val="#ppt_h"/>
                                          </p:val>
                                        </p:tav>
                                      </p:tavLst>
                                    </p:anim>
                                    <p:animEffect transition="in" filter="fade">
                                      <p:cBhvr>
                                        <p:cTn id="14" dur="500"/>
                                        <p:tgtEl>
                                          <p:spTgt spid="1643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nodeType="clickEffect">
                                  <p:stCondLst>
                                    <p:cond delay="0"/>
                                  </p:stCondLst>
                                  <p:childTnLst>
                                    <p:set>
                                      <p:cBhvr>
                                        <p:cTn id="18" dur="1" fill="hold">
                                          <p:stCondLst>
                                            <p:cond delay="0"/>
                                          </p:stCondLst>
                                        </p:cTn>
                                        <p:tgtEl>
                                          <p:spTgt spid="16424"/>
                                        </p:tgtEl>
                                        <p:attrNameLst>
                                          <p:attrName>style.visibility</p:attrName>
                                        </p:attrNameLst>
                                      </p:cBhvr>
                                      <p:to>
                                        <p:strVal val="visible"/>
                                      </p:to>
                                    </p:set>
                                    <p:animEffect transition="in" filter="wipe(right)">
                                      <p:cBhvr>
                                        <p:cTn id="19" dur="500"/>
                                        <p:tgtEl>
                                          <p:spTgt spid="16424"/>
                                        </p:tgtEl>
                                      </p:cBhvr>
                                    </p:animEffect>
                                  </p:childTnLst>
                                </p:cTn>
                              </p:par>
                            </p:childTnLst>
                          </p:cTn>
                        </p:par>
                        <p:par>
                          <p:cTn id="20" fill="hold" nodeType="afterGroup">
                            <p:stCondLst>
                              <p:cond delay="500"/>
                            </p:stCondLst>
                            <p:childTnLst>
                              <p:par>
                                <p:cTn id="21" presetID="22" presetClass="entr" presetSubtype="1" fill="hold" nodeType="afterEffect">
                                  <p:stCondLst>
                                    <p:cond delay="0"/>
                                  </p:stCondLst>
                                  <p:childTnLst>
                                    <p:set>
                                      <p:cBhvr>
                                        <p:cTn id="22" dur="1" fill="hold">
                                          <p:stCondLst>
                                            <p:cond delay="0"/>
                                          </p:stCondLst>
                                        </p:cTn>
                                        <p:tgtEl>
                                          <p:spTgt spid="16431"/>
                                        </p:tgtEl>
                                        <p:attrNameLst>
                                          <p:attrName>style.visibility</p:attrName>
                                        </p:attrNameLst>
                                      </p:cBhvr>
                                      <p:to>
                                        <p:strVal val="visible"/>
                                      </p:to>
                                    </p:set>
                                    <p:animEffect transition="in" filter="wipe(up)">
                                      <p:cBhvr>
                                        <p:cTn id="23" dur="500"/>
                                        <p:tgtEl>
                                          <p:spTgt spid="16431"/>
                                        </p:tgtEl>
                                      </p:cBhvr>
                                    </p:animEffect>
                                  </p:childTnLst>
                                </p:cTn>
                              </p:par>
                            </p:childTnLst>
                          </p:cTn>
                        </p:par>
                        <p:par>
                          <p:cTn id="24" fill="hold" nodeType="afterGroup">
                            <p:stCondLst>
                              <p:cond delay="1000"/>
                            </p:stCondLst>
                            <p:childTnLst>
                              <p:par>
                                <p:cTn id="25" presetID="9" presetClass="entr" presetSubtype="0" fill="hold" nodeType="afterEffect">
                                  <p:stCondLst>
                                    <p:cond delay="0"/>
                                  </p:stCondLst>
                                  <p:childTnLst>
                                    <p:set>
                                      <p:cBhvr>
                                        <p:cTn id="26" dur="1" fill="hold">
                                          <p:stCondLst>
                                            <p:cond delay="0"/>
                                          </p:stCondLst>
                                        </p:cTn>
                                        <p:tgtEl>
                                          <p:spTgt spid="16423"/>
                                        </p:tgtEl>
                                        <p:attrNameLst>
                                          <p:attrName>style.visibility</p:attrName>
                                        </p:attrNameLst>
                                      </p:cBhvr>
                                      <p:to>
                                        <p:strVal val="visible"/>
                                      </p:to>
                                    </p:set>
                                    <p:animEffect transition="in" filter="dissolve">
                                      <p:cBhvr>
                                        <p:cTn id="27" dur="500"/>
                                        <p:tgtEl>
                                          <p:spTgt spid="1642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16425"/>
                                        </p:tgtEl>
                                        <p:attrNameLst>
                                          <p:attrName>style.visibility</p:attrName>
                                        </p:attrNameLst>
                                      </p:cBhvr>
                                      <p:to>
                                        <p:strVal val="visible"/>
                                      </p:to>
                                    </p:set>
                                    <p:animEffect transition="in" filter="wipe(right)">
                                      <p:cBhvr>
                                        <p:cTn id="32" dur="500"/>
                                        <p:tgtEl>
                                          <p:spTgt spid="16425"/>
                                        </p:tgtEl>
                                      </p:cBhvr>
                                    </p:animEffect>
                                  </p:childTnLst>
                                </p:cTn>
                              </p:par>
                            </p:childTnLst>
                          </p:cTn>
                        </p:par>
                        <p:par>
                          <p:cTn id="33" fill="hold" nodeType="afterGroup">
                            <p:stCondLst>
                              <p:cond delay="500"/>
                            </p:stCondLst>
                            <p:childTnLst>
                              <p:par>
                                <p:cTn id="34" presetID="22" presetClass="entr" presetSubtype="1" fill="hold" nodeType="afterEffect">
                                  <p:stCondLst>
                                    <p:cond delay="0"/>
                                  </p:stCondLst>
                                  <p:childTnLst>
                                    <p:set>
                                      <p:cBhvr>
                                        <p:cTn id="35" dur="1" fill="hold">
                                          <p:stCondLst>
                                            <p:cond delay="0"/>
                                          </p:stCondLst>
                                        </p:cTn>
                                        <p:tgtEl>
                                          <p:spTgt spid="16432"/>
                                        </p:tgtEl>
                                        <p:attrNameLst>
                                          <p:attrName>style.visibility</p:attrName>
                                        </p:attrNameLst>
                                      </p:cBhvr>
                                      <p:to>
                                        <p:strVal val="visible"/>
                                      </p:to>
                                    </p:set>
                                    <p:animEffect transition="in" filter="wipe(up)">
                                      <p:cBhvr>
                                        <p:cTn id="36" dur="500"/>
                                        <p:tgtEl>
                                          <p:spTgt spid="16432"/>
                                        </p:tgtEl>
                                      </p:cBhvr>
                                    </p:animEffect>
                                  </p:childTnLst>
                                </p:cTn>
                              </p:par>
                            </p:childTnLst>
                          </p:cTn>
                        </p:par>
                        <p:par>
                          <p:cTn id="37" fill="hold" nodeType="afterGroup">
                            <p:stCondLst>
                              <p:cond delay="1000"/>
                            </p:stCondLst>
                            <p:childTnLst>
                              <p:par>
                                <p:cTn id="38" presetID="9" presetClass="entr" presetSubtype="0" fill="hold" nodeType="afterEffect">
                                  <p:stCondLst>
                                    <p:cond delay="0"/>
                                  </p:stCondLst>
                                  <p:childTnLst>
                                    <p:set>
                                      <p:cBhvr>
                                        <p:cTn id="39" dur="1" fill="hold">
                                          <p:stCondLst>
                                            <p:cond delay="0"/>
                                          </p:stCondLst>
                                        </p:cTn>
                                        <p:tgtEl>
                                          <p:spTgt spid="16428"/>
                                        </p:tgtEl>
                                        <p:attrNameLst>
                                          <p:attrName>style.visibility</p:attrName>
                                        </p:attrNameLst>
                                      </p:cBhvr>
                                      <p:to>
                                        <p:strVal val="visible"/>
                                      </p:to>
                                    </p:set>
                                    <p:animEffect transition="in" filter="dissolve">
                                      <p:cBhvr>
                                        <p:cTn id="40" dur="500"/>
                                        <p:tgtEl>
                                          <p:spTgt spid="1642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2" fill="hold" nodeType="clickEffect">
                                  <p:stCondLst>
                                    <p:cond delay="0"/>
                                  </p:stCondLst>
                                  <p:childTnLst>
                                    <p:set>
                                      <p:cBhvr>
                                        <p:cTn id="44" dur="1" fill="hold">
                                          <p:stCondLst>
                                            <p:cond delay="0"/>
                                          </p:stCondLst>
                                        </p:cTn>
                                        <p:tgtEl>
                                          <p:spTgt spid="16426"/>
                                        </p:tgtEl>
                                        <p:attrNameLst>
                                          <p:attrName>style.visibility</p:attrName>
                                        </p:attrNameLst>
                                      </p:cBhvr>
                                      <p:to>
                                        <p:strVal val="visible"/>
                                      </p:to>
                                    </p:set>
                                    <p:animEffect transition="in" filter="wipe(right)">
                                      <p:cBhvr>
                                        <p:cTn id="45" dur="500"/>
                                        <p:tgtEl>
                                          <p:spTgt spid="16426"/>
                                        </p:tgtEl>
                                      </p:cBhvr>
                                    </p:animEffect>
                                  </p:childTnLst>
                                </p:cTn>
                              </p:par>
                            </p:childTnLst>
                          </p:cTn>
                        </p:par>
                        <p:par>
                          <p:cTn id="46" fill="hold" nodeType="afterGroup">
                            <p:stCondLst>
                              <p:cond delay="500"/>
                            </p:stCondLst>
                            <p:childTnLst>
                              <p:par>
                                <p:cTn id="47" presetID="22" presetClass="entr" presetSubtype="1" fill="hold" nodeType="afterEffect">
                                  <p:stCondLst>
                                    <p:cond delay="0"/>
                                  </p:stCondLst>
                                  <p:childTnLst>
                                    <p:set>
                                      <p:cBhvr>
                                        <p:cTn id="48" dur="1" fill="hold">
                                          <p:stCondLst>
                                            <p:cond delay="0"/>
                                          </p:stCondLst>
                                        </p:cTn>
                                        <p:tgtEl>
                                          <p:spTgt spid="16433"/>
                                        </p:tgtEl>
                                        <p:attrNameLst>
                                          <p:attrName>style.visibility</p:attrName>
                                        </p:attrNameLst>
                                      </p:cBhvr>
                                      <p:to>
                                        <p:strVal val="visible"/>
                                      </p:to>
                                    </p:set>
                                    <p:animEffect transition="in" filter="wipe(up)">
                                      <p:cBhvr>
                                        <p:cTn id="49" dur="500"/>
                                        <p:tgtEl>
                                          <p:spTgt spid="16433"/>
                                        </p:tgtEl>
                                      </p:cBhvr>
                                    </p:animEffect>
                                  </p:childTnLst>
                                </p:cTn>
                              </p:par>
                            </p:childTnLst>
                          </p:cTn>
                        </p:par>
                        <p:par>
                          <p:cTn id="50" fill="hold" nodeType="afterGroup">
                            <p:stCondLst>
                              <p:cond delay="1000"/>
                            </p:stCondLst>
                            <p:childTnLst>
                              <p:par>
                                <p:cTn id="51" presetID="9" presetClass="entr" presetSubtype="0" fill="hold" nodeType="afterEffect">
                                  <p:stCondLst>
                                    <p:cond delay="0"/>
                                  </p:stCondLst>
                                  <p:childTnLst>
                                    <p:set>
                                      <p:cBhvr>
                                        <p:cTn id="52" dur="1" fill="hold">
                                          <p:stCondLst>
                                            <p:cond delay="0"/>
                                          </p:stCondLst>
                                        </p:cTn>
                                        <p:tgtEl>
                                          <p:spTgt spid="16430"/>
                                        </p:tgtEl>
                                        <p:attrNameLst>
                                          <p:attrName>style.visibility</p:attrName>
                                        </p:attrNameLst>
                                      </p:cBhvr>
                                      <p:to>
                                        <p:strVal val="visible"/>
                                      </p:to>
                                    </p:set>
                                    <p:animEffect transition="in" filter="dissolve">
                                      <p:cBhvr>
                                        <p:cTn id="53" dur="500"/>
                                        <p:tgtEl>
                                          <p:spTgt spid="1643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3" presetClass="entr" presetSubtype="0" fill="hold" nodeType="clickEffect">
                                  <p:stCondLst>
                                    <p:cond delay="0"/>
                                  </p:stCondLst>
                                  <p:childTnLst>
                                    <p:set>
                                      <p:cBhvr>
                                        <p:cTn id="57" dur="1" fill="hold">
                                          <p:stCondLst>
                                            <p:cond delay="0"/>
                                          </p:stCondLst>
                                        </p:cTn>
                                        <p:tgtEl>
                                          <p:spTgt spid="16437"/>
                                        </p:tgtEl>
                                        <p:attrNameLst>
                                          <p:attrName>style.visibility</p:attrName>
                                        </p:attrNameLst>
                                      </p:cBhvr>
                                      <p:to>
                                        <p:strVal val="visible"/>
                                      </p:to>
                                    </p:set>
                                    <p:anim calcmode="lin" valueType="num">
                                      <p:cBhvr>
                                        <p:cTn id="58" dur="500" fill="hold"/>
                                        <p:tgtEl>
                                          <p:spTgt spid="16437"/>
                                        </p:tgtEl>
                                        <p:attrNameLst>
                                          <p:attrName>ppt_w</p:attrName>
                                        </p:attrNameLst>
                                      </p:cBhvr>
                                      <p:tavLst>
                                        <p:tav tm="0">
                                          <p:val>
                                            <p:fltVal val="0"/>
                                          </p:val>
                                        </p:tav>
                                        <p:tav tm="100000">
                                          <p:val>
                                            <p:strVal val="#ppt_w"/>
                                          </p:val>
                                        </p:tav>
                                      </p:tavLst>
                                    </p:anim>
                                    <p:anim calcmode="lin" valueType="num">
                                      <p:cBhvr>
                                        <p:cTn id="59" dur="500" fill="hold"/>
                                        <p:tgtEl>
                                          <p:spTgt spid="16437"/>
                                        </p:tgtEl>
                                        <p:attrNameLst>
                                          <p:attrName>ppt_h</p:attrName>
                                        </p:attrNameLst>
                                      </p:cBhvr>
                                      <p:tavLst>
                                        <p:tav tm="0">
                                          <p:val>
                                            <p:fltVal val="0"/>
                                          </p:val>
                                        </p:tav>
                                        <p:tav tm="100000">
                                          <p:val>
                                            <p:strVal val="#ppt_h"/>
                                          </p:val>
                                        </p:tav>
                                      </p:tavLst>
                                    </p:anim>
                                    <p:animEffect transition="in" filter="fade">
                                      <p:cBhvr>
                                        <p:cTn id="60" dur="500"/>
                                        <p:tgtEl>
                                          <p:spTgt spid="16437"/>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3" presetClass="entr" presetSubtype="0" fill="hold" nodeType="clickEffect">
                                  <p:stCondLst>
                                    <p:cond delay="0"/>
                                  </p:stCondLst>
                                  <p:childTnLst>
                                    <p:set>
                                      <p:cBhvr>
                                        <p:cTn id="64" dur="1" fill="hold">
                                          <p:stCondLst>
                                            <p:cond delay="0"/>
                                          </p:stCondLst>
                                        </p:cTn>
                                        <p:tgtEl>
                                          <p:spTgt spid="16438"/>
                                        </p:tgtEl>
                                        <p:attrNameLst>
                                          <p:attrName>style.visibility</p:attrName>
                                        </p:attrNameLst>
                                      </p:cBhvr>
                                      <p:to>
                                        <p:strVal val="visible"/>
                                      </p:to>
                                    </p:set>
                                    <p:anim calcmode="lin" valueType="num">
                                      <p:cBhvr>
                                        <p:cTn id="65" dur="500" fill="hold"/>
                                        <p:tgtEl>
                                          <p:spTgt spid="16438"/>
                                        </p:tgtEl>
                                        <p:attrNameLst>
                                          <p:attrName>ppt_w</p:attrName>
                                        </p:attrNameLst>
                                      </p:cBhvr>
                                      <p:tavLst>
                                        <p:tav tm="0">
                                          <p:val>
                                            <p:fltVal val="0"/>
                                          </p:val>
                                        </p:tav>
                                        <p:tav tm="100000">
                                          <p:val>
                                            <p:strVal val="#ppt_w"/>
                                          </p:val>
                                        </p:tav>
                                      </p:tavLst>
                                    </p:anim>
                                    <p:anim calcmode="lin" valueType="num">
                                      <p:cBhvr>
                                        <p:cTn id="66" dur="500" fill="hold"/>
                                        <p:tgtEl>
                                          <p:spTgt spid="16438"/>
                                        </p:tgtEl>
                                        <p:attrNameLst>
                                          <p:attrName>ppt_h</p:attrName>
                                        </p:attrNameLst>
                                      </p:cBhvr>
                                      <p:tavLst>
                                        <p:tav tm="0">
                                          <p:val>
                                            <p:fltVal val="0"/>
                                          </p:val>
                                        </p:tav>
                                        <p:tav tm="100000">
                                          <p:val>
                                            <p:strVal val="#ppt_h"/>
                                          </p:val>
                                        </p:tav>
                                      </p:tavLst>
                                    </p:anim>
                                    <p:animEffect transition="in" filter="fade">
                                      <p:cBhvr>
                                        <p:cTn id="67" dur="500"/>
                                        <p:tgtEl>
                                          <p:spTgt spid="1643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nodeType="clickEffect">
                                  <p:stCondLst>
                                    <p:cond delay="0"/>
                                  </p:stCondLst>
                                  <p:childTnLst>
                                    <p:set>
                                      <p:cBhvr>
                                        <p:cTn id="71" dur="1" fill="hold">
                                          <p:stCondLst>
                                            <p:cond delay="0"/>
                                          </p:stCondLst>
                                        </p:cTn>
                                        <p:tgtEl>
                                          <p:spTgt spid="16441"/>
                                        </p:tgtEl>
                                        <p:attrNameLst>
                                          <p:attrName>style.visibility</p:attrName>
                                        </p:attrNameLst>
                                      </p:cBhvr>
                                      <p:to>
                                        <p:strVal val="visible"/>
                                      </p:to>
                                    </p:set>
                                    <p:anim calcmode="lin" valueType="num">
                                      <p:cBhvr>
                                        <p:cTn id="72" dur="500" fill="hold"/>
                                        <p:tgtEl>
                                          <p:spTgt spid="16441"/>
                                        </p:tgtEl>
                                        <p:attrNameLst>
                                          <p:attrName>ppt_w</p:attrName>
                                        </p:attrNameLst>
                                      </p:cBhvr>
                                      <p:tavLst>
                                        <p:tav tm="0">
                                          <p:val>
                                            <p:fltVal val="0"/>
                                          </p:val>
                                        </p:tav>
                                        <p:tav tm="100000">
                                          <p:val>
                                            <p:strVal val="#ppt_w"/>
                                          </p:val>
                                        </p:tav>
                                      </p:tavLst>
                                    </p:anim>
                                    <p:anim calcmode="lin" valueType="num">
                                      <p:cBhvr>
                                        <p:cTn id="73" dur="500" fill="hold"/>
                                        <p:tgtEl>
                                          <p:spTgt spid="16441"/>
                                        </p:tgtEl>
                                        <p:attrNameLst>
                                          <p:attrName>ppt_h</p:attrName>
                                        </p:attrNameLst>
                                      </p:cBhvr>
                                      <p:tavLst>
                                        <p:tav tm="0">
                                          <p:val>
                                            <p:fltVal val="0"/>
                                          </p:val>
                                        </p:tav>
                                        <p:tav tm="100000">
                                          <p:val>
                                            <p:strVal val="#ppt_h"/>
                                          </p:val>
                                        </p:tav>
                                      </p:tavLst>
                                    </p:anim>
                                    <p:animEffect transition="in" filter="fade">
                                      <p:cBhvr>
                                        <p:cTn id="74" dur="500"/>
                                        <p:tgtEl>
                                          <p:spTgt spid="16441"/>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9" presetClass="entr" presetSubtype="0" fill="hold" nodeType="clickEffect">
                                  <p:stCondLst>
                                    <p:cond delay="0"/>
                                  </p:stCondLst>
                                  <p:childTnLst>
                                    <p:set>
                                      <p:cBhvr>
                                        <p:cTn id="78" dur="1" fill="hold">
                                          <p:stCondLst>
                                            <p:cond delay="0"/>
                                          </p:stCondLst>
                                        </p:cTn>
                                        <p:tgtEl>
                                          <p:spTgt spid="16439">
                                            <p:txEl>
                                              <p:pRg st="0" end="0"/>
                                            </p:txEl>
                                          </p:spTgt>
                                        </p:tgtEl>
                                        <p:attrNameLst>
                                          <p:attrName>style.visibility</p:attrName>
                                        </p:attrNameLst>
                                      </p:cBhvr>
                                      <p:to>
                                        <p:strVal val="visible"/>
                                      </p:to>
                                    </p:set>
                                    <p:animEffect transition="in" filter="dissolve">
                                      <p:cBhvr>
                                        <p:cTn id="79" dur="500"/>
                                        <p:tgtEl>
                                          <p:spTgt spid="16439">
                                            <p:txEl>
                                              <p:pRg st="0" end="0"/>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1" fill="hold" nodeType="clickEffect">
                                  <p:stCondLst>
                                    <p:cond delay="0"/>
                                  </p:stCondLst>
                                  <p:childTnLst>
                                    <p:set>
                                      <p:cBhvr>
                                        <p:cTn id="83" dur="1" fill="hold">
                                          <p:stCondLst>
                                            <p:cond delay="0"/>
                                          </p:stCondLst>
                                        </p:cTn>
                                        <p:tgtEl>
                                          <p:spTgt spid="16439">
                                            <p:txEl>
                                              <p:pRg st="1" end="1"/>
                                            </p:txEl>
                                          </p:spTgt>
                                        </p:tgtEl>
                                        <p:attrNameLst>
                                          <p:attrName>style.visibility</p:attrName>
                                        </p:attrNameLst>
                                      </p:cBhvr>
                                      <p:to>
                                        <p:strVal val="visible"/>
                                      </p:to>
                                    </p:set>
                                    <p:animEffect transition="in" filter="wipe(up)">
                                      <p:cBhvr>
                                        <p:cTn id="84" dur="500"/>
                                        <p:tgtEl>
                                          <p:spTgt spid="16439">
                                            <p:txEl>
                                              <p:pRg st="1" end="1"/>
                                            </p:txEl>
                                          </p:spTgt>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22" presetClass="entr" presetSubtype="1" fill="hold" nodeType="clickEffect">
                                  <p:stCondLst>
                                    <p:cond delay="0"/>
                                  </p:stCondLst>
                                  <p:childTnLst>
                                    <p:set>
                                      <p:cBhvr>
                                        <p:cTn id="88" dur="1" fill="hold">
                                          <p:stCondLst>
                                            <p:cond delay="0"/>
                                          </p:stCondLst>
                                        </p:cTn>
                                        <p:tgtEl>
                                          <p:spTgt spid="16439">
                                            <p:txEl>
                                              <p:pRg st="2" end="2"/>
                                            </p:txEl>
                                          </p:spTgt>
                                        </p:tgtEl>
                                        <p:attrNameLst>
                                          <p:attrName>style.visibility</p:attrName>
                                        </p:attrNameLst>
                                      </p:cBhvr>
                                      <p:to>
                                        <p:strVal val="visible"/>
                                      </p:to>
                                    </p:set>
                                    <p:animEffect transition="in" filter="wipe(up)">
                                      <p:cBhvr>
                                        <p:cTn id="89" dur="500"/>
                                        <p:tgtEl>
                                          <p:spTgt spid="16439">
                                            <p:txEl>
                                              <p:pRg st="2" end="2"/>
                                            </p:txEl>
                                          </p:spTgt>
                                        </p:tgtEl>
                                      </p:cBhvr>
                                    </p:animEffect>
                                  </p:childTnLst>
                                </p:cTn>
                              </p:par>
                            </p:childTnLst>
                          </p:cTn>
                        </p:par>
                      </p:childTnLst>
                    </p:cTn>
                  </p:par>
                  <p:par>
                    <p:cTn id="90" fill="hold" nodeType="clickPar">
                      <p:stCondLst>
                        <p:cond delay="indefinite"/>
                      </p:stCondLst>
                      <p:childTnLst>
                        <p:par>
                          <p:cTn id="91" fill="hold" nodeType="withGroup">
                            <p:stCondLst>
                              <p:cond delay="0"/>
                            </p:stCondLst>
                            <p:childTnLst>
                              <p:par>
                                <p:cTn id="92" presetID="22" presetClass="entr" presetSubtype="1" fill="hold" nodeType="clickEffect">
                                  <p:stCondLst>
                                    <p:cond delay="0"/>
                                  </p:stCondLst>
                                  <p:childTnLst>
                                    <p:set>
                                      <p:cBhvr>
                                        <p:cTn id="93" dur="1" fill="hold">
                                          <p:stCondLst>
                                            <p:cond delay="0"/>
                                          </p:stCondLst>
                                        </p:cTn>
                                        <p:tgtEl>
                                          <p:spTgt spid="16439">
                                            <p:txEl>
                                              <p:pRg st="3" end="3"/>
                                            </p:txEl>
                                          </p:spTgt>
                                        </p:tgtEl>
                                        <p:attrNameLst>
                                          <p:attrName>style.visibility</p:attrName>
                                        </p:attrNameLst>
                                      </p:cBhvr>
                                      <p:to>
                                        <p:strVal val="visible"/>
                                      </p:to>
                                    </p:set>
                                    <p:animEffect transition="in" filter="wipe(up)">
                                      <p:cBhvr>
                                        <p:cTn id="94" dur="500"/>
                                        <p:tgtEl>
                                          <p:spTgt spid="16439">
                                            <p:txEl>
                                              <p:pRg st="3" end="3"/>
                                            </p:txEl>
                                          </p:spTgt>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1" fill="hold" nodeType="clickEffect">
                                  <p:stCondLst>
                                    <p:cond delay="0"/>
                                  </p:stCondLst>
                                  <p:childTnLst>
                                    <p:set>
                                      <p:cBhvr>
                                        <p:cTn id="98" dur="1" fill="hold">
                                          <p:stCondLst>
                                            <p:cond delay="0"/>
                                          </p:stCondLst>
                                        </p:cTn>
                                        <p:tgtEl>
                                          <p:spTgt spid="16439">
                                            <p:txEl>
                                              <p:pRg st="4" end="4"/>
                                            </p:txEl>
                                          </p:spTgt>
                                        </p:tgtEl>
                                        <p:attrNameLst>
                                          <p:attrName>style.visibility</p:attrName>
                                        </p:attrNameLst>
                                      </p:cBhvr>
                                      <p:to>
                                        <p:strVal val="visible"/>
                                      </p:to>
                                    </p:set>
                                    <p:animEffect transition="in" filter="wipe(up)">
                                      <p:cBhvr>
                                        <p:cTn id="99" dur="500"/>
                                        <p:tgtEl>
                                          <p:spTgt spid="16439">
                                            <p:txEl>
                                              <p:pRg st="4" end="4"/>
                                            </p:txEl>
                                          </p:spTgt>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1" fill="hold" nodeType="clickEffect">
                                  <p:stCondLst>
                                    <p:cond delay="0"/>
                                  </p:stCondLst>
                                  <p:childTnLst>
                                    <p:set>
                                      <p:cBhvr>
                                        <p:cTn id="103" dur="1" fill="hold">
                                          <p:stCondLst>
                                            <p:cond delay="0"/>
                                          </p:stCondLst>
                                        </p:cTn>
                                        <p:tgtEl>
                                          <p:spTgt spid="16439">
                                            <p:txEl>
                                              <p:pRg st="5" end="5"/>
                                            </p:txEl>
                                          </p:spTgt>
                                        </p:tgtEl>
                                        <p:attrNameLst>
                                          <p:attrName>style.visibility</p:attrName>
                                        </p:attrNameLst>
                                      </p:cBhvr>
                                      <p:to>
                                        <p:strVal val="visible"/>
                                      </p:to>
                                    </p:set>
                                    <p:animEffect transition="in" filter="wipe(up)">
                                      <p:cBhvr>
                                        <p:cTn id="104" dur="500"/>
                                        <p:tgtEl>
                                          <p:spTgt spid="164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23" grpId="0"/>
      <p:bldP spid="16428" grpId="0"/>
      <p:bldP spid="16430" grpId="0"/>
      <p:bldP spid="16436" grpId="0"/>
      <p:bldP spid="16437" grpId="0" animBg="1"/>
      <p:bldP spid="16438" grpId="0" animBg="1"/>
      <p:bldP spid="1644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a:extLst>
              <a:ext uri="{FF2B5EF4-FFF2-40B4-BE49-F238E27FC236}">
                <a16:creationId xmlns:a16="http://schemas.microsoft.com/office/drawing/2014/main" id="{73D933C6-37E8-41D1-CD58-8F953750F037}"/>
              </a:ext>
            </a:extLst>
          </p:cNvPr>
          <p:cNvSpPr>
            <a:spLocks noChangeArrowheads="1"/>
          </p:cNvSpPr>
          <p:nvPr/>
        </p:nvSpPr>
        <p:spPr bwMode="auto">
          <a:xfrm>
            <a:off x="304800" y="106363"/>
            <a:ext cx="44958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FF00FF"/>
                </a:solidFill>
              </a:rPr>
              <a:t>AC Circuit with a Pure Resistor:</a:t>
            </a:r>
            <a:endParaRPr lang="en-US" altLang="en-US" sz="1800" b="1">
              <a:solidFill>
                <a:srgbClr val="FF00FF"/>
              </a:solidFill>
            </a:endParaRPr>
          </a:p>
        </p:txBody>
      </p:sp>
      <p:grpSp>
        <p:nvGrpSpPr>
          <p:cNvPr id="18488" name="Group 56">
            <a:extLst>
              <a:ext uri="{FF2B5EF4-FFF2-40B4-BE49-F238E27FC236}">
                <a16:creationId xmlns:a16="http://schemas.microsoft.com/office/drawing/2014/main" id="{40684CAD-8C6A-CA4B-BDF0-86ABFD46E3F0}"/>
              </a:ext>
            </a:extLst>
          </p:cNvPr>
          <p:cNvGrpSpPr>
            <a:grpSpLocks/>
          </p:cNvGrpSpPr>
          <p:nvPr/>
        </p:nvGrpSpPr>
        <p:grpSpPr bwMode="auto">
          <a:xfrm>
            <a:off x="6096000" y="609600"/>
            <a:ext cx="1676400" cy="838200"/>
            <a:chOff x="3840" y="384"/>
            <a:chExt cx="1056" cy="528"/>
          </a:xfrm>
        </p:grpSpPr>
        <p:grpSp>
          <p:nvGrpSpPr>
            <p:cNvPr id="13389" name="Group 6">
              <a:extLst>
                <a:ext uri="{FF2B5EF4-FFF2-40B4-BE49-F238E27FC236}">
                  <a16:creationId xmlns:a16="http://schemas.microsoft.com/office/drawing/2014/main" id="{F887873F-69A8-5844-EAA2-FFA01C7F1B8A}"/>
                </a:ext>
              </a:extLst>
            </p:cNvPr>
            <p:cNvGrpSpPr>
              <a:grpSpLocks/>
            </p:cNvGrpSpPr>
            <p:nvPr/>
          </p:nvGrpSpPr>
          <p:grpSpPr bwMode="auto">
            <a:xfrm>
              <a:off x="3840" y="384"/>
              <a:ext cx="1056" cy="96"/>
              <a:chOff x="1008" y="2976"/>
              <a:chExt cx="1344" cy="96"/>
            </a:xfrm>
          </p:grpSpPr>
          <p:sp>
            <p:nvSpPr>
              <p:cNvPr id="13402" name="Line 7">
                <a:extLst>
                  <a:ext uri="{FF2B5EF4-FFF2-40B4-BE49-F238E27FC236}">
                    <a16:creationId xmlns:a16="http://schemas.microsoft.com/office/drawing/2014/main" id="{AB038671-921C-EFA5-6EBA-AC18459C80FC}"/>
                  </a:ext>
                </a:extLst>
              </p:cNvPr>
              <p:cNvSpPr>
                <a:spLocks noChangeShapeType="1"/>
              </p:cNvSpPr>
              <p:nvPr/>
            </p:nvSpPr>
            <p:spPr bwMode="auto">
              <a:xfrm flipV="1">
                <a:off x="1994"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03" name="Line 8">
                <a:extLst>
                  <a:ext uri="{FF2B5EF4-FFF2-40B4-BE49-F238E27FC236}">
                    <a16:creationId xmlns:a16="http://schemas.microsoft.com/office/drawing/2014/main" id="{C9EF339A-04EB-5A64-0583-02CA5200D35E}"/>
                  </a:ext>
                </a:extLst>
              </p:cNvPr>
              <p:cNvSpPr>
                <a:spLocks noChangeShapeType="1"/>
              </p:cNvSpPr>
              <p:nvPr/>
            </p:nvSpPr>
            <p:spPr bwMode="auto">
              <a:xfrm>
                <a:off x="1327" y="3008"/>
                <a:ext cx="39" cy="6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04" name="Line 9">
                <a:extLst>
                  <a:ext uri="{FF2B5EF4-FFF2-40B4-BE49-F238E27FC236}">
                    <a16:creationId xmlns:a16="http://schemas.microsoft.com/office/drawing/2014/main" id="{0023CE98-B4C9-0C5F-2F9E-719F81326165}"/>
                  </a:ext>
                </a:extLst>
              </p:cNvPr>
              <p:cNvSpPr>
                <a:spLocks noChangeShapeType="1"/>
              </p:cNvSpPr>
              <p:nvPr/>
            </p:nvSpPr>
            <p:spPr bwMode="auto">
              <a:xfrm>
                <a:off x="1955"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405" name="Group 10">
                <a:extLst>
                  <a:ext uri="{FF2B5EF4-FFF2-40B4-BE49-F238E27FC236}">
                    <a16:creationId xmlns:a16="http://schemas.microsoft.com/office/drawing/2014/main" id="{1D15522B-6CE2-CD15-30A3-AEE3ABBF55CB}"/>
                  </a:ext>
                </a:extLst>
              </p:cNvPr>
              <p:cNvGrpSpPr>
                <a:grpSpLocks/>
              </p:cNvGrpSpPr>
              <p:nvPr/>
            </p:nvGrpSpPr>
            <p:grpSpPr bwMode="auto">
              <a:xfrm>
                <a:off x="1008" y="2976"/>
                <a:ext cx="1344" cy="96"/>
                <a:chOff x="1008" y="2976"/>
                <a:chExt cx="1344" cy="96"/>
              </a:xfrm>
            </p:grpSpPr>
            <p:sp>
              <p:nvSpPr>
                <p:cNvPr id="13406" name="Line 11">
                  <a:extLst>
                    <a:ext uri="{FF2B5EF4-FFF2-40B4-BE49-F238E27FC236}">
                      <a16:creationId xmlns:a16="http://schemas.microsoft.com/office/drawing/2014/main" id="{BE90F329-2C65-6BBD-302F-D9643A775DA4}"/>
                    </a:ext>
                  </a:extLst>
                </p:cNvPr>
                <p:cNvSpPr>
                  <a:spLocks noChangeShapeType="1"/>
                </p:cNvSpPr>
                <p:nvPr/>
              </p:nvSpPr>
              <p:spPr bwMode="auto">
                <a:xfrm flipV="1">
                  <a:off x="1366" y="2976"/>
                  <a:ext cx="39" cy="96"/>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407" name="Group 12">
                  <a:extLst>
                    <a:ext uri="{FF2B5EF4-FFF2-40B4-BE49-F238E27FC236}">
                      <a16:creationId xmlns:a16="http://schemas.microsoft.com/office/drawing/2014/main" id="{3B565EA4-46B5-797A-DB03-6A996C9006F1}"/>
                    </a:ext>
                  </a:extLst>
                </p:cNvPr>
                <p:cNvGrpSpPr>
                  <a:grpSpLocks/>
                </p:cNvGrpSpPr>
                <p:nvPr/>
              </p:nvGrpSpPr>
              <p:grpSpPr bwMode="auto">
                <a:xfrm>
                  <a:off x="1405" y="2976"/>
                  <a:ext cx="79" cy="96"/>
                  <a:chOff x="1872" y="1008"/>
                  <a:chExt cx="96" cy="144"/>
                </a:xfrm>
              </p:grpSpPr>
              <p:sp>
                <p:nvSpPr>
                  <p:cNvPr id="13428" name="Line 13">
                    <a:extLst>
                      <a:ext uri="{FF2B5EF4-FFF2-40B4-BE49-F238E27FC236}">
                        <a16:creationId xmlns:a16="http://schemas.microsoft.com/office/drawing/2014/main" id="{D725811A-A326-BEC2-CCB6-DB1440E9CCF5}"/>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29" name="Line 14">
                    <a:extLst>
                      <a:ext uri="{FF2B5EF4-FFF2-40B4-BE49-F238E27FC236}">
                        <a16:creationId xmlns:a16="http://schemas.microsoft.com/office/drawing/2014/main" id="{CD4099E4-EFBB-11F5-2AB0-71D17FC5E673}"/>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08" name="Group 15">
                  <a:extLst>
                    <a:ext uri="{FF2B5EF4-FFF2-40B4-BE49-F238E27FC236}">
                      <a16:creationId xmlns:a16="http://schemas.microsoft.com/office/drawing/2014/main" id="{DE4C8DAC-D660-8C84-BC18-D6CD275CC666}"/>
                    </a:ext>
                  </a:extLst>
                </p:cNvPr>
                <p:cNvGrpSpPr>
                  <a:grpSpLocks/>
                </p:cNvGrpSpPr>
                <p:nvPr/>
              </p:nvGrpSpPr>
              <p:grpSpPr bwMode="auto">
                <a:xfrm>
                  <a:off x="1484" y="2976"/>
                  <a:ext cx="78" cy="96"/>
                  <a:chOff x="1872" y="1008"/>
                  <a:chExt cx="96" cy="144"/>
                </a:xfrm>
              </p:grpSpPr>
              <p:sp>
                <p:nvSpPr>
                  <p:cNvPr id="13426" name="Line 16">
                    <a:extLst>
                      <a:ext uri="{FF2B5EF4-FFF2-40B4-BE49-F238E27FC236}">
                        <a16:creationId xmlns:a16="http://schemas.microsoft.com/office/drawing/2014/main" id="{1CB4DA24-E4D0-C963-3BBC-296A80DF0863}"/>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27" name="Line 17">
                    <a:extLst>
                      <a:ext uri="{FF2B5EF4-FFF2-40B4-BE49-F238E27FC236}">
                        <a16:creationId xmlns:a16="http://schemas.microsoft.com/office/drawing/2014/main" id="{73CA26AC-035B-64A4-FDD0-E706C16A0957}"/>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09" name="Group 18">
                  <a:extLst>
                    <a:ext uri="{FF2B5EF4-FFF2-40B4-BE49-F238E27FC236}">
                      <a16:creationId xmlns:a16="http://schemas.microsoft.com/office/drawing/2014/main" id="{3C7F364A-38A0-E922-245C-7CD4BC58F670}"/>
                    </a:ext>
                  </a:extLst>
                </p:cNvPr>
                <p:cNvGrpSpPr>
                  <a:grpSpLocks/>
                </p:cNvGrpSpPr>
                <p:nvPr/>
              </p:nvGrpSpPr>
              <p:grpSpPr bwMode="auto">
                <a:xfrm>
                  <a:off x="1562" y="2976"/>
                  <a:ext cx="79" cy="96"/>
                  <a:chOff x="1872" y="1008"/>
                  <a:chExt cx="96" cy="144"/>
                </a:xfrm>
              </p:grpSpPr>
              <p:sp>
                <p:nvSpPr>
                  <p:cNvPr id="13424" name="Line 19">
                    <a:extLst>
                      <a:ext uri="{FF2B5EF4-FFF2-40B4-BE49-F238E27FC236}">
                        <a16:creationId xmlns:a16="http://schemas.microsoft.com/office/drawing/2014/main" id="{E303DEA4-CD12-F85D-B598-E49820F06E8F}"/>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25" name="Line 20">
                    <a:extLst>
                      <a:ext uri="{FF2B5EF4-FFF2-40B4-BE49-F238E27FC236}">
                        <a16:creationId xmlns:a16="http://schemas.microsoft.com/office/drawing/2014/main" id="{D78249C1-52D9-5DB9-7AE3-227CDDDF64CB}"/>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10" name="Group 21">
                  <a:extLst>
                    <a:ext uri="{FF2B5EF4-FFF2-40B4-BE49-F238E27FC236}">
                      <a16:creationId xmlns:a16="http://schemas.microsoft.com/office/drawing/2014/main" id="{91190685-BDF5-3336-0AD3-C6AC98C4ED36}"/>
                    </a:ext>
                  </a:extLst>
                </p:cNvPr>
                <p:cNvGrpSpPr>
                  <a:grpSpLocks/>
                </p:cNvGrpSpPr>
                <p:nvPr/>
              </p:nvGrpSpPr>
              <p:grpSpPr bwMode="auto">
                <a:xfrm>
                  <a:off x="1641" y="2976"/>
                  <a:ext cx="78" cy="96"/>
                  <a:chOff x="1872" y="1008"/>
                  <a:chExt cx="96" cy="144"/>
                </a:xfrm>
              </p:grpSpPr>
              <p:sp>
                <p:nvSpPr>
                  <p:cNvPr id="13422" name="Line 22">
                    <a:extLst>
                      <a:ext uri="{FF2B5EF4-FFF2-40B4-BE49-F238E27FC236}">
                        <a16:creationId xmlns:a16="http://schemas.microsoft.com/office/drawing/2014/main" id="{B09803F3-B572-D9FB-E61C-2292B6AF674B}"/>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23" name="Line 23">
                    <a:extLst>
                      <a:ext uri="{FF2B5EF4-FFF2-40B4-BE49-F238E27FC236}">
                        <a16:creationId xmlns:a16="http://schemas.microsoft.com/office/drawing/2014/main" id="{9705A6EE-1A82-CE4A-4C6B-A73AD6504505}"/>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11" name="Group 24">
                  <a:extLst>
                    <a:ext uri="{FF2B5EF4-FFF2-40B4-BE49-F238E27FC236}">
                      <a16:creationId xmlns:a16="http://schemas.microsoft.com/office/drawing/2014/main" id="{48AD2C26-45FA-D2B7-43A2-1A44A8175923}"/>
                    </a:ext>
                  </a:extLst>
                </p:cNvPr>
                <p:cNvGrpSpPr>
                  <a:grpSpLocks/>
                </p:cNvGrpSpPr>
                <p:nvPr/>
              </p:nvGrpSpPr>
              <p:grpSpPr bwMode="auto">
                <a:xfrm>
                  <a:off x="1719" y="2976"/>
                  <a:ext cx="79" cy="96"/>
                  <a:chOff x="1872" y="1008"/>
                  <a:chExt cx="96" cy="144"/>
                </a:xfrm>
              </p:grpSpPr>
              <p:sp>
                <p:nvSpPr>
                  <p:cNvPr id="13420" name="Line 25">
                    <a:extLst>
                      <a:ext uri="{FF2B5EF4-FFF2-40B4-BE49-F238E27FC236}">
                        <a16:creationId xmlns:a16="http://schemas.microsoft.com/office/drawing/2014/main" id="{B36E1DF7-6E00-30BC-C3EE-AB7C4E23647C}"/>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21" name="Line 26">
                    <a:extLst>
                      <a:ext uri="{FF2B5EF4-FFF2-40B4-BE49-F238E27FC236}">
                        <a16:creationId xmlns:a16="http://schemas.microsoft.com/office/drawing/2014/main" id="{ED627776-1234-B4EB-11D3-05068D9F71A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12" name="Group 27">
                  <a:extLst>
                    <a:ext uri="{FF2B5EF4-FFF2-40B4-BE49-F238E27FC236}">
                      <a16:creationId xmlns:a16="http://schemas.microsoft.com/office/drawing/2014/main" id="{236E5D5D-86C9-8716-CEAF-76486CA8C705}"/>
                    </a:ext>
                  </a:extLst>
                </p:cNvPr>
                <p:cNvGrpSpPr>
                  <a:grpSpLocks/>
                </p:cNvGrpSpPr>
                <p:nvPr/>
              </p:nvGrpSpPr>
              <p:grpSpPr bwMode="auto">
                <a:xfrm>
                  <a:off x="1798" y="2976"/>
                  <a:ext cx="78" cy="96"/>
                  <a:chOff x="1872" y="1008"/>
                  <a:chExt cx="96" cy="144"/>
                </a:xfrm>
              </p:grpSpPr>
              <p:sp>
                <p:nvSpPr>
                  <p:cNvPr id="13418" name="Line 28">
                    <a:extLst>
                      <a:ext uri="{FF2B5EF4-FFF2-40B4-BE49-F238E27FC236}">
                        <a16:creationId xmlns:a16="http://schemas.microsoft.com/office/drawing/2014/main" id="{6F55A805-9A30-0BD1-E224-A3237C8351B2}"/>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19" name="Line 29">
                    <a:extLst>
                      <a:ext uri="{FF2B5EF4-FFF2-40B4-BE49-F238E27FC236}">
                        <a16:creationId xmlns:a16="http://schemas.microsoft.com/office/drawing/2014/main" id="{557B9ED3-9AEB-3AA0-AF08-2AA339D8C2D0}"/>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13" name="Group 30">
                  <a:extLst>
                    <a:ext uri="{FF2B5EF4-FFF2-40B4-BE49-F238E27FC236}">
                      <a16:creationId xmlns:a16="http://schemas.microsoft.com/office/drawing/2014/main" id="{0DE95E9A-82F4-9997-1D3E-C7B75C19CFBA}"/>
                    </a:ext>
                  </a:extLst>
                </p:cNvPr>
                <p:cNvGrpSpPr>
                  <a:grpSpLocks/>
                </p:cNvGrpSpPr>
                <p:nvPr/>
              </p:nvGrpSpPr>
              <p:grpSpPr bwMode="auto">
                <a:xfrm>
                  <a:off x="1876" y="2976"/>
                  <a:ext cx="79" cy="96"/>
                  <a:chOff x="1872" y="1008"/>
                  <a:chExt cx="96" cy="144"/>
                </a:xfrm>
              </p:grpSpPr>
              <p:sp>
                <p:nvSpPr>
                  <p:cNvPr id="13416" name="Line 31">
                    <a:extLst>
                      <a:ext uri="{FF2B5EF4-FFF2-40B4-BE49-F238E27FC236}">
                        <a16:creationId xmlns:a16="http://schemas.microsoft.com/office/drawing/2014/main" id="{4A705A5F-0CCB-AC4B-CFFC-757C769F0388}"/>
                      </a:ext>
                    </a:extLst>
                  </p:cNvPr>
                  <p:cNvSpPr>
                    <a:spLocks noChangeShapeType="1"/>
                  </p:cNvSpPr>
                  <p:nvPr/>
                </p:nvSpPr>
                <p:spPr bwMode="auto">
                  <a:xfrm>
                    <a:off x="1872"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17" name="Line 32">
                    <a:extLst>
                      <a:ext uri="{FF2B5EF4-FFF2-40B4-BE49-F238E27FC236}">
                        <a16:creationId xmlns:a16="http://schemas.microsoft.com/office/drawing/2014/main" id="{E5E4EB66-1A08-F202-5987-45017E401C8C}"/>
                      </a:ext>
                    </a:extLst>
                  </p:cNvPr>
                  <p:cNvSpPr>
                    <a:spLocks noChangeShapeType="1"/>
                  </p:cNvSpPr>
                  <p:nvPr/>
                </p:nvSpPr>
                <p:spPr bwMode="auto">
                  <a:xfrm flipV="1">
                    <a:off x="1920" y="1008"/>
                    <a:ext cx="48" cy="1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3414" name="Line 33">
                  <a:extLst>
                    <a:ext uri="{FF2B5EF4-FFF2-40B4-BE49-F238E27FC236}">
                      <a16:creationId xmlns:a16="http://schemas.microsoft.com/office/drawing/2014/main" id="{4E7E8DAD-B0F8-952C-99F1-4651A294E739}"/>
                    </a:ext>
                  </a:extLst>
                </p:cNvPr>
                <p:cNvSpPr>
                  <a:spLocks noChangeShapeType="1"/>
                </p:cNvSpPr>
                <p:nvPr/>
              </p:nvSpPr>
              <p:spPr bwMode="auto">
                <a:xfrm>
                  <a:off x="2016" y="3024"/>
                  <a:ext cx="336" cy="0"/>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15" name="Line 34">
                  <a:extLst>
                    <a:ext uri="{FF2B5EF4-FFF2-40B4-BE49-F238E27FC236}">
                      <a16:creationId xmlns:a16="http://schemas.microsoft.com/office/drawing/2014/main" id="{E234BED3-9C26-01EB-418A-BD49B8ADE4CF}"/>
                    </a:ext>
                  </a:extLst>
                </p:cNvPr>
                <p:cNvSpPr>
                  <a:spLocks noChangeShapeType="1"/>
                </p:cNvSpPr>
                <p:nvPr/>
              </p:nvSpPr>
              <p:spPr bwMode="auto">
                <a:xfrm>
                  <a:off x="1008" y="3024"/>
                  <a:ext cx="336" cy="0"/>
                </a:xfrm>
                <a:prstGeom prst="line">
                  <a:avLst/>
                </a:prstGeom>
                <a:noFill/>
                <a:ln w="28575">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3390" name="Group 53">
              <a:extLst>
                <a:ext uri="{FF2B5EF4-FFF2-40B4-BE49-F238E27FC236}">
                  <a16:creationId xmlns:a16="http://schemas.microsoft.com/office/drawing/2014/main" id="{265FBF4D-14BB-10AD-F1B2-C3B024F7D864}"/>
                </a:ext>
              </a:extLst>
            </p:cNvPr>
            <p:cNvGrpSpPr>
              <a:grpSpLocks/>
            </p:cNvGrpSpPr>
            <p:nvPr/>
          </p:nvGrpSpPr>
          <p:grpSpPr bwMode="auto">
            <a:xfrm>
              <a:off x="3840" y="720"/>
              <a:ext cx="1056" cy="192"/>
              <a:chOff x="3840" y="720"/>
              <a:chExt cx="1056" cy="192"/>
            </a:xfrm>
          </p:grpSpPr>
          <p:grpSp>
            <p:nvGrpSpPr>
              <p:cNvPr id="13393" name="Group 37">
                <a:extLst>
                  <a:ext uri="{FF2B5EF4-FFF2-40B4-BE49-F238E27FC236}">
                    <a16:creationId xmlns:a16="http://schemas.microsoft.com/office/drawing/2014/main" id="{547E501E-3C83-58A3-3AD2-D82CCC940EB1}"/>
                  </a:ext>
                </a:extLst>
              </p:cNvPr>
              <p:cNvGrpSpPr>
                <a:grpSpLocks/>
              </p:cNvGrpSpPr>
              <p:nvPr/>
            </p:nvGrpSpPr>
            <p:grpSpPr bwMode="auto">
              <a:xfrm>
                <a:off x="4032" y="720"/>
                <a:ext cx="672" cy="192"/>
                <a:chOff x="4608" y="3792"/>
                <a:chExt cx="672" cy="192"/>
              </a:xfrm>
            </p:grpSpPr>
            <p:sp>
              <p:nvSpPr>
                <p:cNvPr id="13396" name="Oval 38">
                  <a:extLst>
                    <a:ext uri="{FF2B5EF4-FFF2-40B4-BE49-F238E27FC236}">
                      <a16:creationId xmlns:a16="http://schemas.microsoft.com/office/drawing/2014/main" id="{F18F458D-AE7B-919C-9CE0-75CE466D582A}"/>
                    </a:ext>
                  </a:extLst>
                </p:cNvPr>
                <p:cNvSpPr>
                  <a:spLocks noChangeArrowheads="1"/>
                </p:cNvSpPr>
                <p:nvPr/>
              </p:nvSpPr>
              <p:spPr bwMode="auto">
                <a:xfrm>
                  <a:off x="4848" y="3792"/>
                  <a:ext cx="192" cy="19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13397" name="Group 39">
                  <a:extLst>
                    <a:ext uri="{FF2B5EF4-FFF2-40B4-BE49-F238E27FC236}">
                      <a16:creationId xmlns:a16="http://schemas.microsoft.com/office/drawing/2014/main" id="{9DB8AE72-44C6-CF40-D255-E855ADCF6B78}"/>
                    </a:ext>
                  </a:extLst>
                </p:cNvPr>
                <p:cNvGrpSpPr>
                  <a:grpSpLocks/>
                </p:cNvGrpSpPr>
                <p:nvPr/>
              </p:nvGrpSpPr>
              <p:grpSpPr bwMode="auto">
                <a:xfrm>
                  <a:off x="4896" y="3840"/>
                  <a:ext cx="96" cy="96"/>
                  <a:chOff x="2736" y="816"/>
                  <a:chExt cx="768" cy="384"/>
                </a:xfrm>
              </p:grpSpPr>
              <p:sp>
                <p:nvSpPr>
                  <p:cNvPr id="13400" name="Freeform 40">
                    <a:extLst>
                      <a:ext uri="{FF2B5EF4-FFF2-40B4-BE49-F238E27FC236}">
                        <a16:creationId xmlns:a16="http://schemas.microsoft.com/office/drawing/2014/main" id="{1C8DF46C-030C-26BF-CA3A-D2C0CF9B6E1F}"/>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401" name="Freeform 41">
                    <a:extLst>
                      <a:ext uri="{FF2B5EF4-FFF2-40B4-BE49-F238E27FC236}">
                        <a16:creationId xmlns:a16="http://schemas.microsoft.com/office/drawing/2014/main" id="{F969EE2B-F723-CD75-7DA6-2F04DA2CE98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3398" name="Line 42">
                  <a:extLst>
                    <a:ext uri="{FF2B5EF4-FFF2-40B4-BE49-F238E27FC236}">
                      <a16:creationId xmlns:a16="http://schemas.microsoft.com/office/drawing/2014/main" id="{72FFD540-539C-190F-A14B-DE0155E6F122}"/>
                    </a:ext>
                  </a:extLst>
                </p:cNvPr>
                <p:cNvSpPr>
                  <a:spLocks noChangeShapeType="1"/>
                </p:cNvSpPr>
                <p:nvPr/>
              </p:nvSpPr>
              <p:spPr bwMode="auto">
                <a:xfrm>
                  <a:off x="4608" y="3888"/>
                  <a:ext cx="240"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99" name="Line 43">
                  <a:extLst>
                    <a:ext uri="{FF2B5EF4-FFF2-40B4-BE49-F238E27FC236}">
                      <a16:creationId xmlns:a16="http://schemas.microsoft.com/office/drawing/2014/main" id="{4ED8B52D-095F-9B86-24F6-C2AC0B0F8F34}"/>
                    </a:ext>
                  </a:extLst>
                </p:cNvPr>
                <p:cNvSpPr>
                  <a:spLocks noChangeShapeType="1"/>
                </p:cNvSpPr>
                <p:nvPr/>
              </p:nvSpPr>
              <p:spPr bwMode="auto">
                <a:xfrm>
                  <a:off x="5040" y="3888"/>
                  <a:ext cx="240"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3394" name="Line 51">
                <a:extLst>
                  <a:ext uri="{FF2B5EF4-FFF2-40B4-BE49-F238E27FC236}">
                    <a16:creationId xmlns:a16="http://schemas.microsoft.com/office/drawing/2014/main" id="{5161EE75-B24D-3305-34CB-1C3C6765524E}"/>
                  </a:ext>
                </a:extLst>
              </p:cNvPr>
              <p:cNvSpPr>
                <a:spLocks noChangeShapeType="1"/>
              </p:cNvSpPr>
              <p:nvPr/>
            </p:nvSpPr>
            <p:spPr bwMode="auto">
              <a:xfrm>
                <a:off x="4704" y="816"/>
                <a:ext cx="192"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95" name="Line 52">
                <a:extLst>
                  <a:ext uri="{FF2B5EF4-FFF2-40B4-BE49-F238E27FC236}">
                    <a16:creationId xmlns:a16="http://schemas.microsoft.com/office/drawing/2014/main" id="{7A563F41-075A-684D-DB94-B7223FC9CFCF}"/>
                  </a:ext>
                </a:extLst>
              </p:cNvPr>
              <p:cNvSpPr>
                <a:spLocks noChangeShapeType="1"/>
              </p:cNvSpPr>
              <p:nvPr/>
            </p:nvSpPr>
            <p:spPr bwMode="auto">
              <a:xfrm>
                <a:off x="3840" y="816"/>
                <a:ext cx="192"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3391" name="Line 54">
              <a:extLst>
                <a:ext uri="{FF2B5EF4-FFF2-40B4-BE49-F238E27FC236}">
                  <a16:creationId xmlns:a16="http://schemas.microsoft.com/office/drawing/2014/main" id="{C7E840CB-A92C-B5AB-5DBD-0E5CE42A1F27}"/>
                </a:ext>
              </a:extLst>
            </p:cNvPr>
            <p:cNvSpPr>
              <a:spLocks noChangeShapeType="1"/>
            </p:cNvSpPr>
            <p:nvPr/>
          </p:nvSpPr>
          <p:spPr bwMode="auto">
            <a:xfrm>
              <a:off x="4896" y="432"/>
              <a:ext cx="0" cy="384"/>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92" name="Line 55">
              <a:extLst>
                <a:ext uri="{FF2B5EF4-FFF2-40B4-BE49-F238E27FC236}">
                  <a16:creationId xmlns:a16="http://schemas.microsoft.com/office/drawing/2014/main" id="{F12273A5-1ED8-3B86-B295-AC57C44BC4AB}"/>
                </a:ext>
              </a:extLst>
            </p:cNvPr>
            <p:cNvSpPr>
              <a:spLocks noChangeShapeType="1"/>
            </p:cNvSpPr>
            <p:nvPr/>
          </p:nvSpPr>
          <p:spPr bwMode="auto">
            <a:xfrm>
              <a:off x="3840" y="432"/>
              <a:ext cx="0" cy="384"/>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8489" name="Text Box 57">
            <a:extLst>
              <a:ext uri="{FF2B5EF4-FFF2-40B4-BE49-F238E27FC236}">
                <a16:creationId xmlns:a16="http://schemas.microsoft.com/office/drawing/2014/main" id="{70A885A1-FEB2-66B4-91CB-C735D6E32BE8}"/>
              </a:ext>
            </a:extLst>
          </p:cNvPr>
          <p:cNvSpPr txBox="1">
            <a:spLocks noChangeArrowheads="1"/>
          </p:cNvSpPr>
          <p:nvPr/>
        </p:nvSpPr>
        <p:spPr bwMode="auto">
          <a:xfrm>
            <a:off x="6705600" y="2286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R</a:t>
            </a:r>
          </a:p>
        </p:txBody>
      </p:sp>
      <p:sp>
        <p:nvSpPr>
          <p:cNvPr id="18490" name="Rectangle 58">
            <a:extLst>
              <a:ext uri="{FF2B5EF4-FFF2-40B4-BE49-F238E27FC236}">
                <a16:creationId xmlns:a16="http://schemas.microsoft.com/office/drawing/2014/main" id="{2397EE56-33DC-EC6B-F528-982D7C6A3951}"/>
              </a:ext>
            </a:extLst>
          </p:cNvPr>
          <p:cNvSpPr>
            <a:spLocks noChangeArrowheads="1"/>
          </p:cNvSpPr>
          <p:nvPr/>
        </p:nvSpPr>
        <p:spPr bwMode="auto">
          <a:xfrm>
            <a:off x="6324600" y="1423988"/>
            <a:ext cx="1566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p:txBody>
      </p:sp>
      <p:sp>
        <p:nvSpPr>
          <p:cNvPr id="18491" name="Rectangle 59">
            <a:extLst>
              <a:ext uri="{FF2B5EF4-FFF2-40B4-BE49-F238E27FC236}">
                <a16:creationId xmlns:a16="http://schemas.microsoft.com/office/drawing/2014/main" id="{98F10E02-BE0B-5E76-1353-C86989AAF26E}"/>
              </a:ext>
            </a:extLst>
          </p:cNvPr>
          <p:cNvSpPr>
            <a:spLocks noChangeArrowheads="1"/>
          </p:cNvSpPr>
          <p:nvPr/>
        </p:nvSpPr>
        <p:spPr bwMode="auto">
          <a:xfrm>
            <a:off x="304800" y="585788"/>
            <a:ext cx="1566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p:txBody>
      </p:sp>
      <p:sp>
        <p:nvSpPr>
          <p:cNvPr id="18492" name="Text Box 60">
            <a:extLst>
              <a:ext uri="{FF2B5EF4-FFF2-40B4-BE49-F238E27FC236}">
                <a16:creationId xmlns:a16="http://schemas.microsoft.com/office/drawing/2014/main" id="{EC85F233-2109-AAFE-FFC0-3A028B98CF7C}"/>
              </a:ext>
            </a:extLst>
          </p:cNvPr>
          <p:cNvSpPr txBox="1">
            <a:spLocks noChangeArrowheads="1"/>
          </p:cNvSpPr>
          <p:nvPr/>
        </p:nvSpPr>
        <p:spPr bwMode="auto">
          <a:xfrm>
            <a:off x="457200" y="1066800"/>
            <a:ext cx="21336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339933"/>
                </a:solidFill>
              </a:rPr>
              <a:t>I = </a:t>
            </a:r>
            <a:r>
              <a:rPr lang="en-US" altLang="en-US" sz="1800" b="1">
                <a:solidFill>
                  <a:srgbClr val="339933"/>
                </a:solidFill>
                <a:latin typeface="CommercialScript BT" pitchFamily="66" charset="0"/>
              </a:rPr>
              <a:t>E </a:t>
            </a:r>
            <a:r>
              <a:rPr lang="en-US" altLang="en-US" sz="1800" b="1">
                <a:solidFill>
                  <a:srgbClr val="339933"/>
                </a:solidFill>
              </a:rPr>
              <a:t>/ R</a:t>
            </a:r>
          </a:p>
          <a:p>
            <a:pPr eaLnBrk="1" hangingPunct="1">
              <a:spcBef>
                <a:spcPct val="50000"/>
              </a:spcBef>
              <a:buFontTx/>
              <a:buNone/>
            </a:pPr>
            <a:r>
              <a:rPr lang="en-US" altLang="en-US" sz="1800" b="1">
                <a:solidFill>
                  <a:srgbClr val="339933"/>
                </a:solidFill>
              </a:rPr>
              <a:t>  = (</a:t>
            </a:r>
            <a:r>
              <a:rPr lang="en-US" altLang="en-US" sz="1800" b="1">
                <a:solidFill>
                  <a:srgbClr val="339933"/>
                </a:solidFill>
                <a:latin typeface="CommercialScript BT" pitchFamily="66" charset="0"/>
              </a:rPr>
              <a:t>E</a:t>
            </a:r>
            <a:r>
              <a:rPr lang="en-US" altLang="en-US" sz="1800" b="1" baseline="-25000">
                <a:solidFill>
                  <a:srgbClr val="339933"/>
                </a:solidFill>
              </a:rPr>
              <a:t>0</a:t>
            </a:r>
            <a:r>
              <a:rPr lang="en-US" altLang="en-US" sz="1800" b="1">
                <a:solidFill>
                  <a:srgbClr val="339933"/>
                </a:solidFill>
              </a:rPr>
              <a:t> / R) sin </a:t>
            </a:r>
            <a:r>
              <a:rPr lang="el-GR" altLang="en-US" sz="1800" b="1">
                <a:solidFill>
                  <a:srgbClr val="339933"/>
                </a:solidFill>
              </a:rPr>
              <a:t>ω</a:t>
            </a:r>
            <a:r>
              <a:rPr lang="en-US" altLang="en-US" sz="1800" b="1">
                <a:solidFill>
                  <a:srgbClr val="339933"/>
                </a:solidFill>
              </a:rPr>
              <a:t>t</a:t>
            </a:r>
          </a:p>
          <a:p>
            <a:pPr eaLnBrk="1" hangingPunct="1">
              <a:spcBef>
                <a:spcPct val="0"/>
              </a:spcBef>
              <a:buFontTx/>
              <a:buNone/>
            </a:pPr>
            <a:endParaRPr lang="en-US" altLang="en-US" sz="1800" b="1">
              <a:solidFill>
                <a:srgbClr val="339933"/>
              </a:solidFill>
            </a:endParaRPr>
          </a:p>
          <a:p>
            <a:pPr eaLnBrk="1" hangingPunct="1">
              <a:spcBef>
                <a:spcPct val="0"/>
              </a:spcBef>
              <a:buFontTx/>
              <a:buNone/>
            </a:pPr>
            <a:r>
              <a:rPr lang="en-US" altLang="en-US" sz="1800" b="1">
                <a:solidFill>
                  <a:srgbClr val="FF0000"/>
                </a:solidFill>
              </a:rPr>
              <a:t>I = I</a:t>
            </a:r>
            <a:r>
              <a:rPr lang="en-US" altLang="en-US" sz="1800" b="1" baseline="-25000">
                <a:solidFill>
                  <a:srgbClr val="FF0000"/>
                </a:solidFill>
              </a:rPr>
              <a:t>0 </a:t>
            </a:r>
            <a:r>
              <a:rPr lang="en-US" altLang="en-US" sz="1800" b="1">
                <a:solidFill>
                  <a:srgbClr val="FF0000"/>
                </a:solidFill>
              </a:rPr>
              <a:t>sin </a:t>
            </a:r>
            <a:r>
              <a:rPr lang="el-GR" altLang="en-US" sz="1800" b="1">
                <a:solidFill>
                  <a:srgbClr val="FF0000"/>
                </a:solidFill>
              </a:rPr>
              <a:t>ω</a:t>
            </a:r>
            <a:r>
              <a:rPr lang="en-US" altLang="en-US" sz="1800" b="1">
                <a:solidFill>
                  <a:srgbClr val="FF0000"/>
                </a:solidFill>
              </a:rPr>
              <a:t>t</a:t>
            </a:r>
            <a:endParaRPr lang="en-US" altLang="en-US" sz="1800" b="1">
              <a:solidFill>
                <a:srgbClr val="0066FF"/>
              </a:solidFill>
            </a:endParaRPr>
          </a:p>
        </p:txBody>
      </p:sp>
      <p:sp>
        <p:nvSpPr>
          <p:cNvPr id="18493" name="Text Box 61">
            <a:extLst>
              <a:ext uri="{FF2B5EF4-FFF2-40B4-BE49-F238E27FC236}">
                <a16:creationId xmlns:a16="http://schemas.microsoft.com/office/drawing/2014/main" id="{0CEDE898-ABA6-B964-69AA-B0418CD0F985}"/>
              </a:ext>
            </a:extLst>
          </p:cNvPr>
          <p:cNvSpPr txBox="1">
            <a:spLocks noChangeArrowheads="1"/>
          </p:cNvSpPr>
          <p:nvPr/>
        </p:nvSpPr>
        <p:spPr bwMode="auto">
          <a:xfrm>
            <a:off x="2438400" y="2057400"/>
            <a:ext cx="480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(where I</a:t>
            </a:r>
            <a:r>
              <a:rPr lang="en-US" altLang="en-US" sz="1800" b="1" baseline="-25000">
                <a:solidFill>
                  <a:srgbClr val="0066FF"/>
                </a:solidFill>
              </a:rPr>
              <a:t>0</a:t>
            </a:r>
            <a:r>
              <a:rPr lang="en-US" altLang="en-US" sz="1800" b="1">
                <a:solidFill>
                  <a:srgbClr val="0066FF"/>
                </a:solidFill>
              </a:rPr>
              <a:t> = </a:t>
            </a:r>
            <a:r>
              <a:rPr lang="en-US" altLang="en-US" sz="1800" b="1">
                <a:solidFill>
                  <a:srgbClr val="0066FF"/>
                </a:solidFill>
                <a:latin typeface="CommercialScript BT" pitchFamily="66" charset="0"/>
              </a:rPr>
              <a:t>E</a:t>
            </a:r>
            <a:r>
              <a:rPr lang="en-US" altLang="en-US" sz="1800" b="1" baseline="-25000">
                <a:solidFill>
                  <a:srgbClr val="0066FF"/>
                </a:solidFill>
              </a:rPr>
              <a:t>0</a:t>
            </a:r>
            <a:r>
              <a:rPr lang="en-US" altLang="en-US" sz="1800" b="1">
                <a:solidFill>
                  <a:srgbClr val="0066FF"/>
                </a:solidFill>
              </a:rPr>
              <a:t> / R        and   </a:t>
            </a:r>
            <a:r>
              <a:rPr lang="en-US" altLang="en-US" sz="1800" b="1">
                <a:solidFill>
                  <a:srgbClr val="990000"/>
                </a:solidFill>
              </a:rPr>
              <a:t>R =  </a:t>
            </a:r>
            <a:r>
              <a:rPr lang="en-US" altLang="en-US" sz="1800" b="1">
                <a:solidFill>
                  <a:srgbClr val="990000"/>
                </a:solidFill>
                <a:latin typeface="CommercialScript BT" pitchFamily="66" charset="0"/>
              </a:rPr>
              <a:t>E</a:t>
            </a:r>
            <a:r>
              <a:rPr lang="en-US" altLang="en-US" sz="1800" b="1" baseline="-25000">
                <a:solidFill>
                  <a:srgbClr val="990000"/>
                </a:solidFill>
              </a:rPr>
              <a:t>0</a:t>
            </a:r>
            <a:r>
              <a:rPr lang="en-US" altLang="en-US" sz="1800" b="1">
                <a:solidFill>
                  <a:srgbClr val="990000"/>
                </a:solidFill>
              </a:rPr>
              <a:t> / I</a:t>
            </a:r>
            <a:r>
              <a:rPr lang="en-US" altLang="en-US" sz="1800" b="1" baseline="-25000">
                <a:solidFill>
                  <a:srgbClr val="990000"/>
                </a:solidFill>
              </a:rPr>
              <a:t>0</a:t>
            </a:r>
            <a:r>
              <a:rPr lang="en-US" altLang="en-US" sz="1800" b="1">
                <a:solidFill>
                  <a:srgbClr val="0066FF"/>
                </a:solidFill>
              </a:rPr>
              <a:t>)</a:t>
            </a:r>
          </a:p>
        </p:txBody>
      </p:sp>
      <p:sp>
        <p:nvSpPr>
          <p:cNvPr id="18494" name="Text Box 62">
            <a:extLst>
              <a:ext uri="{FF2B5EF4-FFF2-40B4-BE49-F238E27FC236}">
                <a16:creationId xmlns:a16="http://schemas.microsoft.com/office/drawing/2014/main" id="{4DE671C8-3A78-5645-2330-51447CFE02D0}"/>
              </a:ext>
            </a:extLst>
          </p:cNvPr>
          <p:cNvSpPr txBox="1">
            <a:spLocks noChangeArrowheads="1"/>
          </p:cNvSpPr>
          <p:nvPr/>
        </p:nvSpPr>
        <p:spPr bwMode="auto">
          <a:xfrm>
            <a:off x="457200" y="2667000"/>
            <a:ext cx="411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9900FF"/>
                </a:solidFill>
              </a:rPr>
              <a:t>Emf and current are in same phase.</a:t>
            </a:r>
          </a:p>
        </p:txBody>
      </p:sp>
      <p:grpSp>
        <p:nvGrpSpPr>
          <p:cNvPr id="18495" name="Group 63">
            <a:extLst>
              <a:ext uri="{FF2B5EF4-FFF2-40B4-BE49-F238E27FC236}">
                <a16:creationId xmlns:a16="http://schemas.microsoft.com/office/drawing/2014/main" id="{E8183483-9DE2-2289-FDB1-0052C1AE13A9}"/>
              </a:ext>
            </a:extLst>
          </p:cNvPr>
          <p:cNvGrpSpPr>
            <a:grpSpLocks/>
          </p:cNvGrpSpPr>
          <p:nvPr/>
        </p:nvGrpSpPr>
        <p:grpSpPr bwMode="auto">
          <a:xfrm>
            <a:off x="762000" y="4267200"/>
            <a:ext cx="3124200" cy="1219200"/>
            <a:chOff x="2352" y="912"/>
            <a:chExt cx="1536" cy="384"/>
          </a:xfrm>
        </p:grpSpPr>
        <p:grpSp>
          <p:nvGrpSpPr>
            <p:cNvPr id="13383" name="Group 64">
              <a:extLst>
                <a:ext uri="{FF2B5EF4-FFF2-40B4-BE49-F238E27FC236}">
                  <a16:creationId xmlns:a16="http://schemas.microsoft.com/office/drawing/2014/main" id="{A5883B26-26EC-17C2-EEBB-5C718535CB3C}"/>
                </a:ext>
              </a:extLst>
            </p:cNvPr>
            <p:cNvGrpSpPr>
              <a:grpSpLocks/>
            </p:cNvGrpSpPr>
            <p:nvPr/>
          </p:nvGrpSpPr>
          <p:grpSpPr bwMode="auto">
            <a:xfrm>
              <a:off x="2352" y="912"/>
              <a:ext cx="768" cy="384"/>
              <a:chOff x="2736" y="816"/>
              <a:chExt cx="768" cy="384"/>
            </a:xfrm>
          </p:grpSpPr>
          <p:sp>
            <p:nvSpPr>
              <p:cNvPr id="13387" name="Freeform 65">
                <a:extLst>
                  <a:ext uri="{FF2B5EF4-FFF2-40B4-BE49-F238E27FC236}">
                    <a16:creationId xmlns:a16="http://schemas.microsoft.com/office/drawing/2014/main" id="{6E78A167-3A55-7D84-646B-94211FE018F8}"/>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88" name="Freeform 66">
                <a:extLst>
                  <a:ext uri="{FF2B5EF4-FFF2-40B4-BE49-F238E27FC236}">
                    <a16:creationId xmlns:a16="http://schemas.microsoft.com/office/drawing/2014/main" id="{30F82D02-350E-5B92-9039-9A1BCE35A1B5}"/>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384" name="Group 67">
              <a:extLst>
                <a:ext uri="{FF2B5EF4-FFF2-40B4-BE49-F238E27FC236}">
                  <a16:creationId xmlns:a16="http://schemas.microsoft.com/office/drawing/2014/main" id="{5AD78438-F0BE-4584-77BB-7F8B76119C27}"/>
                </a:ext>
              </a:extLst>
            </p:cNvPr>
            <p:cNvGrpSpPr>
              <a:grpSpLocks/>
            </p:cNvGrpSpPr>
            <p:nvPr/>
          </p:nvGrpSpPr>
          <p:grpSpPr bwMode="auto">
            <a:xfrm>
              <a:off x="3120" y="912"/>
              <a:ext cx="768" cy="384"/>
              <a:chOff x="2736" y="816"/>
              <a:chExt cx="768" cy="384"/>
            </a:xfrm>
          </p:grpSpPr>
          <p:sp>
            <p:nvSpPr>
              <p:cNvPr id="13385" name="Freeform 68">
                <a:extLst>
                  <a:ext uri="{FF2B5EF4-FFF2-40B4-BE49-F238E27FC236}">
                    <a16:creationId xmlns:a16="http://schemas.microsoft.com/office/drawing/2014/main" id="{943BD008-875F-F08C-3B60-A4B3E1F6E556}"/>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86" name="Freeform 69">
                <a:extLst>
                  <a:ext uri="{FF2B5EF4-FFF2-40B4-BE49-F238E27FC236}">
                    <a16:creationId xmlns:a16="http://schemas.microsoft.com/office/drawing/2014/main" id="{8E9BFD01-EAC1-CB84-4B93-58F489E1818D}"/>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18502" name="Line 70">
            <a:extLst>
              <a:ext uri="{FF2B5EF4-FFF2-40B4-BE49-F238E27FC236}">
                <a16:creationId xmlns:a16="http://schemas.microsoft.com/office/drawing/2014/main" id="{5B596157-F6A3-3E05-B876-F4BB70C95CB5}"/>
              </a:ext>
            </a:extLst>
          </p:cNvPr>
          <p:cNvSpPr>
            <a:spLocks noChangeShapeType="1"/>
          </p:cNvSpPr>
          <p:nvPr/>
        </p:nvSpPr>
        <p:spPr bwMode="auto">
          <a:xfrm>
            <a:off x="762000" y="3733800"/>
            <a:ext cx="0" cy="2286000"/>
          </a:xfrm>
          <a:prstGeom prst="line">
            <a:avLst/>
          </a:prstGeom>
          <a:noFill/>
          <a:ln w="28575">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24" name="Text Box 71">
            <a:extLst>
              <a:ext uri="{FF2B5EF4-FFF2-40B4-BE49-F238E27FC236}">
                <a16:creationId xmlns:a16="http://schemas.microsoft.com/office/drawing/2014/main" id="{BF2B034D-EFFA-240F-5F99-F5654F3DDA0F}"/>
              </a:ext>
            </a:extLst>
          </p:cNvPr>
          <p:cNvSpPr txBox="1">
            <a:spLocks noChangeArrowheads="1"/>
          </p:cNvSpPr>
          <p:nvPr/>
        </p:nvSpPr>
        <p:spPr bwMode="auto">
          <a:xfrm>
            <a:off x="3810000" y="51816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18504" name="Text Box 72">
            <a:extLst>
              <a:ext uri="{FF2B5EF4-FFF2-40B4-BE49-F238E27FC236}">
                <a16:creationId xmlns:a16="http://schemas.microsoft.com/office/drawing/2014/main" id="{CE5EE67B-EB3B-1DEB-1CAE-8A2C6F6DC4F7}"/>
              </a:ext>
            </a:extLst>
          </p:cNvPr>
          <p:cNvSpPr txBox="1">
            <a:spLocks noChangeArrowheads="1"/>
          </p:cNvSpPr>
          <p:nvPr/>
        </p:nvSpPr>
        <p:spPr bwMode="auto">
          <a:xfrm>
            <a:off x="914400" y="5211763"/>
            <a:ext cx="3276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006600"/>
                </a:solidFill>
              </a:rPr>
              <a:t> T/4    T/2    3T/4    T    5T/4  3T/2   7T/4  2T</a:t>
            </a:r>
          </a:p>
        </p:txBody>
      </p:sp>
      <p:grpSp>
        <p:nvGrpSpPr>
          <p:cNvPr id="18505" name="Group 73">
            <a:extLst>
              <a:ext uri="{FF2B5EF4-FFF2-40B4-BE49-F238E27FC236}">
                <a16:creationId xmlns:a16="http://schemas.microsoft.com/office/drawing/2014/main" id="{10ECA02A-8863-9A28-FA2C-1FD17C651084}"/>
              </a:ext>
            </a:extLst>
          </p:cNvPr>
          <p:cNvGrpSpPr>
            <a:grpSpLocks/>
          </p:cNvGrpSpPr>
          <p:nvPr/>
        </p:nvGrpSpPr>
        <p:grpSpPr bwMode="auto">
          <a:xfrm>
            <a:off x="3505200" y="5334000"/>
            <a:ext cx="1143000" cy="366713"/>
            <a:chOff x="2112" y="2592"/>
            <a:chExt cx="720" cy="231"/>
          </a:xfrm>
        </p:grpSpPr>
        <p:sp>
          <p:nvSpPr>
            <p:cNvPr id="13381" name="Line 74">
              <a:extLst>
                <a:ext uri="{FF2B5EF4-FFF2-40B4-BE49-F238E27FC236}">
                  <a16:creationId xmlns:a16="http://schemas.microsoft.com/office/drawing/2014/main" id="{1E9E144B-9E70-65CD-2272-53781E9DE56D}"/>
                </a:ext>
              </a:extLst>
            </p:cNvPr>
            <p:cNvSpPr>
              <a:spLocks noChangeShapeType="1"/>
            </p:cNvSpPr>
            <p:nvPr/>
          </p:nvSpPr>
          <p:spPr bwMode="auto">
            <a:xfrm>
              <a:off x="2112" y="2736"/>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82" name="Text Box 75">
              <a:extLst>
                <a:ext uri="{FF2B5EF4-FFF2-40B4-BE49-F238E27FC236}">
                  <a16:creationId xmlns:a16="http://schemas.microsoft.com/office/drawing/2014/main" id="{2B6EC62D-2D64-B911-DB0D-4576777D5371}"/>
                </a:ext>
              </a:extLst>
            </p:cNvPr>
            <p:cNvSpPr txBox="1">
              <a:spLocks noChangeArrowheads="1"/>
            </p:cNvSpPr>
            <p:nvPr/>
          </p:nvSpPr>
          <p:spPr bwMode="auto">
            <a:xfrm>
              <a:off x="2640" y="259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a:t>
              </a:r>
            </a:p>
          </p:txBody>
        </p:sp>
      </p:grpSp>
      <p:sp>
        <p:nvSpPr>
          <p:cNvPr id="18508" name="Rectangle 76">
            <a:extLst>
              <a:ext uri="{FF2B5EF4-FFF2-40B4-BE49-F238E27FC236}">
                <a16:creationId xmlns:a16="http://schemas.microsoft.com/office/drawing/2014/main" id="{CD95ADA4-9BC5-3C3D-4067-9DFF605D3C09}"/>
              </a:ext>
            </a:extLst>
          </p:cNvPr>
          <p:cNvSpPr>
            <a:spLocks noChangeArrowheads="1"/>
          </p:cNvSpPr>
          <p:nvPr/>
        </p:nvSpPr>
        <p:spPr bwMode="auto">
          <a:xfrm>
            <a:off x="304800" y="3581400"/>
            <a:ext cx="4343400" cy="2514600"/>
          </a:xfrm>
          <a:prstGeom prst="rect">
            <a:avLst/>
          </a:prstGeom>
          <a:noFill/>
          <a:ln w="28575">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8509" name="Text Box 77">
            <a:extLst>
              <a:ext uri="{FF2B5EF4-FFF2-40B4-BE49-F238E27FC236}">
                <a16:creationId xmlns:a16="http://schemas.microsoft.com/office/drawing/2014/main" id="{98EA5DBB-1320-20AF-1297-2E2E1A5522A7}"/>
              </a:ext>
            </a:extLst>
          </p:cNvPr>
          <p:cNvSpPr txBox="1">
            <a:spLocks noChangeArrowheads="1"/>
          </p:cNvSpPr>
          <p:nvPr/>
        </p:nvSpPr>
        <p:spPr bwMode="auto">
          <a:xfrm>
            <a:off x="457200" y="4724400"/>
            <a:ext cx="30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chemeClr val="bg1"/>
                </a:solidFill>
              </a:rPr>
              <a:t>0</a:t>
            </a:r>
          </a:p>
        </p:txBody>
      </p:sp>
      <p:grpSp>
        <p:nvGrpSpPr>
          <p:cNvPr id="18510" name="Group 78">
            <a:extLst>
              <a:ext uri="{FF2B5EF4-FFF2-40B4-BE49-F238E27FC236}">
                <a16:creationId xmlns:a16="http://schemas.microsoft.com/office/drawing/2014/main" id="{92762786-5F07-AE7D-8299-F46A21F4128E}"/>
              </a:ext>
            </a:extLst>
          </p:cNvPr>
          <p:cNvGrpSpPr>
            <a:grpSpLocks/>
          </p:cNvGrpSpPr>
          <p:nvPr/>
        </p:nvGrpSpPr>
        <p:grpSpPr bwMode="auto">
          <a:xfrm>
            <a:off x="914400" y="4906963"/>
            <a:ext cx="3352800" cy="274637"/>
            <a:chOff x="480" y="2323"/>
            <a:chExt cx="2112" cy="173"/>
          </a:xfrm>
        </p:grpSpPr>
        <p:sp>
          <p:nvSpPr>
            <p:cNvPr id="13373" name="Text Box 79">
              <a:extLst>
                <a:ext uri="{FF2B5EF4-FFF2-40B4-BE49-F238E27FC236}">
                  <a16:creationId xmlns:a16="http://schemas.microsoft.com/office/drawing/2014/main" id="{7101FC24-A7C2-9E99-E65A-C203C6FE6BE5}"/>
                </a:ext>
              </a:extLst>
            </p:cNvPr>
            <p:cNvSpPr txBox="1">
              <a:spLocks noChangeArrowheads="1"/>
            </p:cNvSpPr>
            <p:nvPr/>
          </p:nvSpPr>
          <p:spPr bwMode="auto">
            <a:xfrm>
              <a:off x="768" y="2323"/>
              <a:ext cx="1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3374" name="Text Box 80">
              <a:extLst>
                <a:ext uri="{FF2B5EF4-FFF2-40B4-BE49-F238E27FC236}">
                  <a16:creationId xmlns:a16="http://schemas.microsoft.com/office/drawing/2014/main" id="{BBF02B4A-7485-5C92-3802-7CCB8C623795}"/>
                </a:ext>
              </a:extLst>
            </p:cNvPr>
            <p:cNvSpPr txBox="1">
              <a:spLocks noChangeArrowheads="1"/>
            </p:cNvSpPr>
            <p:nvPr/>
          </p:nvSpPr>
          <p:spPr bwMode="auto">
            <a:xfrm>
              <a:off x="124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2</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3375" name="Text Box 81">
              <a:extLst>
                <a:ext uri="{FF2B5EF4-FFF2-40B4-BE49-F238E27FC236}">
                  <a16:creationId xmlns:a16="http://schemas.microsoft.com/office/drawing/2014/main" id="{A8F1B193-2D2D-A8F7-5A61-5B4028697ECA}"/>
                </a:ext>
              </a:extLst>
            </p:cNvPr>
            <p:cNvSpPr txBox="1">
              <a:spLocks noChangeArrowheads="1"/>
            </p:cNvSpPr>
            <p:nvPr/>
          </p:nvSpPr>
          <p:spPr bwMode="auto">
            <a:xfrm>
              <a:off x="172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3376" name="Text Box 82">
              <a:extLst>
                <a:ext uri="{FF2B5EF4-FFF2-40B4-BE49-F238E27FC236}">
                  <a16:creationId xmlns:a16="http://schemas.microsoft.com/office/drawing/2014/main" id="{B07C2B97-9471-6EE1-370F-97209CA20DE3}"/>
                </a:ext>
              </a:extLst>
            </p:cNvPr>
            <p:cNvSpPr txBox="1">
              <a:spLocks noChangeArrowheads="1"/>
            </p:cNvSpPr>
            <p:nvPr/>
          </p:nvSpPr>
          <p:spPr bwMode="auto">
            <a:xfrm>
              <a:off x="2256"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4</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3377" name="Text Box 83">
              <a:extLst>
                <a:ext uri="{FF2B5EF4-FFF2-40B4-BE49-F238E27FC236}">
                  <a16:creationId xmlns:a16="http://schemas.microsoft.com/office/drawing/2014/main" id="{E6E36DF5-1180-3698-0E1A-35878035D541}"/>
                </a:ext>
              </a:extLst>
            </p:cNvPr>
            <p:cNvSpPr txBox="1">
              <a:spLocks noChangeArrowheads="1"/>
            </p:cNvSpPr>
            <p:nvPr/>
          </p:nvSpPr>
          <p:spPr bwMode="auto">
            <a:xfrm>
              <a:off x="480" y="232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3378" name="Text Box 84">
              <a:extLst>
                <a:ext uri="{FF2B5EF4-FFF2-40B4-BE49-F238E27FC236}">
                  <a16:creationId xmlns:a16="http://schemas.microsoft.com/office/drawing/2014/main" id="{AE9F2DCD-0533-920E-7AEB-53EA8BCB5E42}"/>
                </a:ext>
              </a:extLst>
            </p:cNvPr>
            <p:cNvSpPr txBox="1">
              <a:spLocks noChangeArrowheads="1"/>
            </p:cNvSpPr>
            <p:nvPr/>
          </p:nvSpPr>
          <p:spPr bwMode="auto">
            <a:xfrm>
              <a:off x="96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3379" name="Text Box 85">
              <a:extLst>
                <a:ext uri="{FF2B5EF4-FFF2-40B4-BE49-F238E27FC236}">
                  <a16:creationId xmlns:a16="http://schemas.microsoft.com/office/drawing/2014/main" id="{9F6552EF-5EC1-A5CD-5A38-950B41EC2993}"/>
                </a:ext>
              </a:extLst>
            </p:cNvPr>
            <p:cNvSpPr txBox="1">
              <a:spLocks noChangeArrowheads="1"/>
            </p:cNvSpPr>
            <p:nvPr/>
          </p:nvSpPr>
          <p:spPr bwMode="auto">
            <a:xfrm>
              <a:off x="144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5</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3380" name="Text Box 86">
              <a:extLst>
                <a:ext uri="{FF2B5EF4-FFF2-40B4-BE49-F238E27FC236}">
                  <a16:creationId xmlns:a16="http://schemas.microsoft.com/office/drawing/2014/main" id="{A953C6EE-2D74-2542-4294-FF8B1529CA38}"/>
                </a:ext>
              </a:extLst>
            </p:cNvPr>
            <p:cNvSpPr txBox="1">
              <a:spLocks noChangeArrowheads="1"/>
            </p:cNvSpPr>
            <p:nvPr/>
          </p:nvSpPr>
          <p:spPr bwMode="auto">
            <a:xfrm>
              <a:off x="196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7</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grpSp>
      <p:sp>
        <p:nvSpPr>
          <p:cNvPr id="18519" name="Rectangle 87">
            <a:extLst>
              <a:ext uri="{FF2B5EF4-FFF2-40B4-BE49-F238E27FC236}">
                <a16:creationId xmlns:a16="http://schemas.microsoft.com/office/drawing/2014/main" id="{9B8304C0-1C3C-13E8-819F-8A0922B9C4A0}"/>
              </a:ext>
            </a:extLst>
          </p:cNvPr>
          <p:cNvSpPr>
            <a:spLocks noChangeArrowheads="1"/>
          </p:cNvSpPr>
          <p:nvPr/>
        </p:nvSpPr>
        <p:spPr bwMode="auto">
          <a:xfrm>
            <a:off x="3956050" y="4876800"/>
            <a:ext cx="692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400" b="1">
                <a:solidFill>
                  <a:schemeClr val="bg1"/>
                </a:solidFill>
              </a:rPr>
              <a:t>θ</a:t>
            </a:r>
            <a:r>
              <a:rPr lang="en-US" altLang="en-US" sz="1400" b="1">
                <a:solidFill>
                  <a:schemeClr val="bg1"/>
                </a:solidFill>
              </a:rPr>
              <a:t> = </a:t>
            </a:r>
            <a:r>
              <a:rPr lang="el-GR" altLang="en-US" sz="1400" b="1">
                <a:solidFill>
                  <a:schemeClr val="bg1"/>
                </a:solidFill>
              </a:rPr>
              <a:t>ω</a:t>
            </a:r>
            <a:r>
              <a:rPr lang="en-US" altLang="en-US" sz="1400" b="1">
                <a:solidFill>
                  <a:schemeClr val="bg1"/>
                </a:solidFill>
              </a:rPr>
              <a:t>t</a:t>
            </a:r>
          </a:p>
        </p:txBody>
      </p:sp>
      <p:grpSp>
        <p:nvGrpSpPr>
          <p:cNvPr id="18520" name="Group 88">
            <a:extLst>
              <a:ext uri="{FF2B5EF4-FFF2-40B4-BE49-F238E27FC236}">
                <a16:creationId xmlns:a16="http://schemas.microsoft.com/office/drawing/2014/main" id="{6C1C7BD7-6CFF-5D56-5294-0EBEA020D5B4}"/>
              </a:ext>
            </a:extLst>
          </p:cNvPr>
          <p:cNvGrpSpPr>
            <a:grpSpLocks/>
          </p:cNvGrpSpPr>
          <p:nvPr/>
        </p:nvGrpSpPr>
        <p:grpSpPr bwMode="auto">
          <a:xfrm>
            <a:off x="762000" y="4800600"/>
            <a:ext cx="3581400" cy="152400"/>
            <a:chOff x="384" y="2400"/>
            <a:chExt cx="2256" cy="96"/>
          </a:xfrm>
        </p:grpSpPr>
        <p:sp>
          <p:nvSpPr>
            <p:cNvPr id="13364" name="Line 89">
              <a:extLst>
                <a:ext uri="{FF2B5EF4-FFF2-40B4-BE49-F238E27FC236}">
                  <a16:creationId xmlns:a16="http://schemas.microsoft.com/office/drawing/2014/main" id="{B6EF50C8-82BD-5773-0153-D13C18B0C314}"/>
                </a:ext>
              </a:extLst>
            </p:cNvPr>
            <p:cNvSpPr>
              <a:spLocks noChangeShapeType="1"/>
            </p:cNvSpPr>
            <p:nvPr/>
          </p:nvSpPr>
          <p:spPr bwMode="auto">
            <a:xfrm>
              <a:off x="384" y="2448"/>
              <a:ext cx="2256"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5" name="Line 90">
              <a:extLst>
                <a:ext uri="{FF2B5EF4-FFF2-40B4-BE49-F238E27FC236}">
                  <a16:creationId xmlns:a16="http://schemas.microsoft.com/office/drawing/2014/main" id="{5F1C35FA-A313-D3F2-6C94-562865221FF6}"/>
                </a:ext>
              </a:extLst>
            </p:cNvPr>
            <p:cNvSpPr>
              <a:spLocks noChangeShapeType="1"/>
            </p:cNvSpPr>
            <p:nvPr/>
          </p:nvSpPr>
          <p:spPr bwMode="auto">
            <a:xfrm>
              <a:off x="62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6" name="Line 91">
              <a:extLst>
                <a:ext uri="{FF2B5EF4-FFF2-40B4-BE49-F238E27FC236}">
                  <a16:creationId xmlns:a16="http://schemas.microsoft.com/office/drawing/2014/main" id="{FFA5AE68-A5C7-711F-B55B-766DEE46E38A}"/>
                </a:ext>
              </a:extLst>
            </p:cNvPr>
            <p:cNvSpPr>
              <a:spLocks noChangeShapeType="1"/>
            </p:cNvSpPr>
            <p:nvPr/>
          </p:nvSpPr>
          <p:spPr bwMode="auto">
            <a:xfrm>
              <a:off x="110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7" name="Line 92">
              <a:extLst>
                <a:ext uri="{FF2B5EF4-FFF2-40B4-BE49-F238E27FC236}">
                  <a16:creationId xmlns:a16="http://schemas.microsoft.com/office/drawing/2014/main" id="{E4EF381B-0008-1F54-9441-DA08954BAFF3}"/>
                </a:ext>
              </a:extLst>
            </p:cNvPr>
            <p:cNvSpPr>
              <a:spLocks noChangeShapeType="1"/>
            </p:cNvSpPr>
            <p:nvPr/>
          </p:nvSpPr>
          <p:spPr bwMode="auto">
            <a:xfrm>
              <a:off x="163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8" name="Line 93">
              <a:extLst>
                <a:ext uri="{FF2B5EF4-FFF2-40B4-BE49-F238E27FC236}">
                  <a16:creationId xmlns:a16="http://schemas.microsoft.com/office/drawing/2014/main" id="{612D42BC-A21A-CC27-A423-32BFAC341955}"/>
                </a:ext>
              </a:extLst>
            </p:cNvPr>
            <p:cNvSpPr>
              <a:spLocks noChangeShapeType="1"/>
            </p:cNvSpPr>
            <p:nvPr/>
          </p:nvSpPr>
          <p:spPr bwMode="auto">
            <a:xfrm>
              <a:off x="211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9" name="Line 94">
              <a:extLst>
                <a:ext uri="{FF2B5EF4-FFF2-40B4-BE49-F238E27FC236}">
                  <a16:creationId xmlns:a16="http://schemas.microsoft.com/office/drawing/2014/main" id="{172D43FC-64D9-9F74-FA7F-13F35EE6464F}"/>
                </a:ext>
              </a:extLst>
            </p:cNvPr>
            <p:cNvSpPr>
              <a:spLocks noChangeShapeType="1"/>
            </p:cNvSpPr>
            <p:nvPr/>
          </p:nvSpPr>
          <p:spPr bwMode="auto">
            <a:xfrm>
              <a:off x="86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70" name="Line 95">
              <a:extLst>
                <a:ext uri="{FF2B5EF4-FFF2-40B4-BE49-F238E27FC236}">
                  <a16:creationId xmlns:a16="http://schemas.microsoft.com/office/drawing/2014/main" id="{1AE9488D-6B76-E361-10B1-3E89233D0126}"/>
                </a:ext>
              </a:extLst>
            </p:cNvPr>
            <p:cNvSpPr>
              <a:spLocks noChangeShapeType="1"/>
            </p:cNvSpPr>
            <p:nvPr/>
          </p:nvSpPr>
          <p:spPr bwMode="auto">
            <a:xfrm>
              <a:off x="134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71" name="Line 96">
              <a:extLst>
                <a:ext uri="{FF2B5EF4-FFF2-40B4-BE49-F238E27FC236}">
                  <a16:creationId xmlns:a16="http://schemas.microsoft.com/office/drawing/2014/main" id="{12E9F634-2F41-F469-DFE0-30321368B0BB}"/>
                </a:ext>
              </a:extLst>
            </p:cNvPr>
            <p:cNvSpPr>
              <a:spLocks noChangeShapeType="1"/>
            </p:cNvSpPr>
            <p:nvPr/>
          </p:nvSpPr>
          <p:spPr bwMode="auto">
            <a:xfrm>
              <a:off x="187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72" name="Line 97">
              <a:extLst>
                <a:ext uri="{FF2B5EF4-FFF2-40B4-BE49-F238E27FC236}">
                  <a16:creationId xmlns:a16="http://schemas.microsoft.com/office/drawing/2014/main" id="{DB162C50-1EB4-4A7A-0F1E-0F5CC5FA4866}"/>
                </a:ext>
              </a:extLst>
            </p:cNvPr>
            <p:cNvSpPr>
              <a:spLocks noChangeShapeType="1"/>
            </p:cNvSpPr>
            <p:nvPr/>
          </p:nvSpPr>
          <p:spPr bwMode="auto">
            <a:xfrm>
              <a:off x="235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8530" name="Group 98">
            <a:extLst>
              <a:ext uri="{FF2B5EF4-FFF2-40B4-BE49-F238E27FC236}">
                <a16:creationId xmlns:a16="http://schemas.microsoft.com/office/drawing/2014/main" id="{7D31E3E4-B75C-C04D-896B-B27BDB207D72}"/>
              </a:ext>
            </a:extLst>
          </p:cNvPr>
          <p:cNvGrpSpPr>
            <a:grpSpLocks/>
          </p:cNvGrpSpPr>
          <p:nvPr/>
        </p:nvGrpSpPr>
        <p:grpSpPr bwMode="auto">
          <a:xfrm>
            <a:off x="762000" y="4495800"/>
            <a:ext cx="3124200" cy="762000"/>
            <a:chOff x="2352" y="912"/>
            <a:chExt cx="1536" cy="384"/>
          </a:xfrm>
        </p:grpSpPr>
        <p:grpSp>
          <p:nvGrpSpPr>
            <p:cNvPr id="13358" name="Group 99">
              <a:extLst>
                <a:ext uri="{FF2B5EF4-FFF2-40B4-BE49-F238E27FC236}">
                  <a16:creationId xmlns:a16="http://schemas.microsoft.com/office/drawing/2014/main" id="{344C684A-FA90-5C6F-B39F-FE830BF9D8E8}"/>
                </a:ext>
              </a:extLst>
            </p:cNvPr>
            <p:cNvGrpSpPr>
              <a:grpSpLocks/>
            </p:cNvGrpSpPr>
            <p:nvPr/>
          </p:nvGrpSpPr>
          <p:grpSpPr bwMode="auto">
            <a:xfrm>
              <a:off x="2352" y="912"/>
              <a:ext cx="768" cy="384"/>
              <a:chOff x="2736" y="816"/>
              <a:chExt cx="768" cy="384"/>
            </a:xfrm>
          </p:grpSpPr>
          <p:sp>
            <p:nvSpPr>
              <p:cNvPr id="13362" name="Freeform 100">
                <a:extLst>
                  <a:ext uri="{FF2B5EF4-FFF2-40B4-BE49-F238E27FC236}">
                    <a16:creationId xmlns:a16="http://schemas.microsoft.com/office/drawing/2014/main" id="{F4519F6A-C8B9-9D2D-471E-DFF35E18FDB2}"/>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3" name="Freeform 101">
                <a:extLst>
                  <a:ext uri="{FF2B5EF4-FFF2-40B4-BE49-F238E27FC236}">
                    <a16:creationId xmlns:a16="http://schemas.microsoft.com/office/drawing/2014/main" id="{880105B3-16B5-A519-448C-EDFE24648C79}"/>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359" name="Group 102">
              <a:extLst>
                <a:ext uri="{FF2B5EF4-FFF2-40B4-BE49-F238E27FC236}">
                  <a16:creationId xmlns:a16="http://schemas.microsoft.com/office/drawing/2014/main" id="{773832AD-6CAE-6BA1-0A08-CCEC9D1A899A}"/>
                </a:ext>
              </a:extLst>
            </p:cNvPr>
            <p:cNvGrpSpPr>
              <a:grpSpLocks/>
            </p:cNvGrpSpPr>
            <p:nvPr/>
          </p:nvGrpSpPr>
          <p:grpSpPr bwMode="auto">
            <a:xfrm>
              <a:off x="3120" y="912"/>
              <a:ext cx="768" cy="384"/>
              <a:chOff x="2736" y="816"/>
              <a:chExt cx="768" cy="384"/>
            </a:xfrm>
          </p:grpSpPr>
          <p:sp>
            <p:nvSpPr>
              <p:cNvPr id="13360" name="Freeform 103">
                <a:extLst>
                  <a:ext uri="{FF2B5EF4-FFF2-40B4-BE49-F238E27FC236}">
                    <a16:creationId xmlns:a16="http://schemas.microsoft.com/office/drawing/2014/main" id="{5ABCA10B-39C7-C3DA-31B4-7E4B1AFD92EE}"/>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61" name="Freeform 104">
                <a:extLst>
                  <a:ext uri="{FF2B5EF4-FFF2-40B4-BE49-F238E27FC236}">
                    <a16:creationId xmlns:a16="http://schemas.microsoft.com/office/drawing/2014/main" id="{7EF14085-9458-E6D8-5DA0-6F8F5D7834F4}"/>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18537" name="Rectangle 105">
            <a:extLst>
              <a:ext uri="{FF2B5EF4-FFF2-40B4-BE49-F238E27FC236}">
                <a16:creationId xmlns:a16="http://schemas.microsoft.com/office/drawing/2014/main" id="{A5754711-9DD3-366F-969F-D1C79CE06247}"/>
              </a:ext>
            </a:extLst>
          </p:cNvPr>
          <p:cNvSpPr>
            <a:spLocks noChangeArrowheads="1"/>
          </p:cNvSpPr>
          <p:nvPr/>
        </p:nvSpPr>
        <p:spPr bwMode="auto">
          <a:xfrm>
            <a:off x="228600" y="37338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66FF"/>
                </a:solidFill>
                <a:latin typeface="CommercialScript BT" pitchFamily="66" charset="0"/>
              </a:rPr>
              <a:t> </a:t>
            </a:r>
            <a:r>
              <a:rPr lang="en-US" altLang="en-US" sz="1800" b="1">
                <a:solidFill>
                  <a:srgbClr val="0000FF"/>
                </a:solidFill>
                <a:latin typeface="CommercialScript BT" pitchFamily="66" charset="0"/>
              </a:rPr>
              <a:t>E </a:t>
            </a:r>
            <a:r>
              <a:rPr lang="en-US" altLang="en-US" sz="1800" b="1">
                <a:solidFill>
                  <a:srgbClr val="0066FF"/>
                </a:solidFill>
              </a:rPr>
              <a:t>,</a:t>
            </a:r>
            <a:r>
              <a:rPr lang="en-US" altLang="en-US" sz="1800" b="1">
                <a:solidFill>
                  <a:srgbClr val="FF0000"/>
                </a:solidFill>
              </a:rPr>
              <a:t>I</a:t>
            </a:r>
          </a:p>
        </p:txBody>
      </p:sp>
      <p:sp>
        <p:nvSpPr>
          <p:cNvPr id="18539" name="Rectangle 107">
            <a:extLst>
              <a:ext uri="{FF2B5EF4-FFF2-40B4-BE49-F238E27FC236}">
                <a16:creationId xmlns:a16="http://schemas.microsoft.com/office/drawing/2014/main" id="{DBF85B92-6172-17B4-9F8D-940E9E56B17B}"/>
              </a:ext>
            </a:extLst>
          </p:cNvPr>
          <p:cNvSpPr>
            <a:spLocks noChangeArrowheads="1"/>
          </p:cNvSpPr>
          <p:nvPr/>
        </p:nvSpPr>
        <p:spPr bwMode="auto">
          <a:xfrm>
            <a:off x="334963" y="4038600"/>
            <a:ext cx="5032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66FF"/>
                </a:solidFill>
                <a:latin typeface="CommercialScript BT" pitchFamily="66" charset="0"/>
              </a:rPr>
              <a:t>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a:solidFill>
                  <a:srgbClr val="0066FF"/>
                </a:solidFill>
              </a:rPr>
              <a:t> </a:t>
            </a:r>
          </a:p>
        </p:txBody>
      </p:sp>
      <p:sp>
        <p:nvSpPr>
          <p:cNvPr id="18540" name="Line 108">
            <a:extLst>
              <a:ext uri="{FF2B5EF4-FFF2-40B4-BE49-F238E27FC236}">
                <a16:creationId xmlns:a16="http://schemas.microsoft.com/office/drawing/2014/main" id="{B0C96CF8-2A54-EA19-155B-BB2421F11CE7}"/>
              </a:ext>
            </a:extLst>
          </p:cNvPr>
          <p:cNvSpPr>
            <a:spLocks noChangeShapeType="1"/>
          </p:cNvSpPr>
          <p:nvPr/>
        </p:nvSpPr>
        <p:spPr bwMode="auto">
          <a:xfrm flipH="1">
            <a:off x="762000" y="4237038"/>
            <a:ext cx="381000" cy="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8541" name="Group 109">
            <a:extLst>
              <a:ext uri="{FF2B5EF4-FFF2-40B4-BE49-F238E27FC236}">
                <a16:creationId xmlns:a16="http://schemas.microsoft.com/office/drawing/2014/main" id="{8562EA60-5A2E-BDD6-A8DC-60318FD7289B}"/>
              </a:ext>
            </a:extLst>
          </p:cNvPr>
          <p:cNvGrpSpPr>
            <a:grpSpLocks/>
          </p:cNvGrpSpPr>
          <p:nvPr/>
        </p:nvGrpSpPr>
        <p:grpSpPr bwMode="auto">
          <a:xfrm>
            <a:off x="395288" y="4248150"/>
            <a:ext cx="747712" cy="366713"/>
            <a:chOff x="153" y="1908"/>
            <a:chExt cx="471" cy="231"/>
          </a:xfrm>
        </p:grpSpPr>
        <p:sp>
          <p:nvSpPr>
            <p:cNvPr id="13356" name="Line 110">
              <a:extLst>
                <a:ext uri="{FF2B5EF4-FFF2-40B4-BE49-F238E27FC236}">
                  <a16:creationId xmlns:a16="http://schemas.microsoft.com/office/drawing/2014/main" id="{9990F513-54DE-E97A-6F38-AB97398B537F}"/>
                </a:ext>
              </a:extLst>
            </p:cNvPr>
            <p:cNvSpPr>
              <a:spLocks noChangeShapeType="1"/>
            </p:cNvSpPr>
            <p:nvPr/>
          </p:nvSpPr>
          <p:spPr bwMode="auto">
            <a:xfrm flipH="1">
              <a:off x="384" y="2052"/>
              <a:ext cx="240" cy="0"/>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57" name="Rectangle 111">
              <a:extLst>
                <a:ext uri="{FF2B5EF4-FFF2-40B4-BE49-F238E27FC236}">
                  <a16:creationId xmlns:a16="http://schemas.microsoft.com/office/drawing/2014/main" id="{5884249F-69EB-CD4E-B05F-F432FC1D159A}"/>
                </a:ext>
              </a:extLst>
            </p:cNvPr>
            <p:cNvSpPr>
              <a:spLocks noChangeArrowheads="1"/>
            </p:cNvSpPr>
            <p:nvPr/>
          </p:nvSpPr>
          <p:spPr bwMode="auto">
            <a:xfrm>
              <a:off x="153" y="1908"/>
              <a:ext cx="27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latin typeface="CommercialScript BT" pitchFamily="66" charset="0"/>
                </a:rPr>
                <a:t> </a:t>
              </a:r>
              <a:r>
                <a:rPr lang="en-US" altLang="en-US" sz="1800" b="1">
                  <a:solidFill>
                    <a:srgbClr val="FF0000"/>
                  </a:solidFill>
                </a:rPr>
                <a:t>I</a:t>
              </a:r>
              <a:r>
                <a:rPr lang="en-US" altLang="en-US" sz="1800" b="1" baseline="-25000">
                  <a:solidFill>
                    <a:srgbClr val="FF0000"/>
                  </a:solidFill>
                </a:rPr>
                <a:t>0</a:t>
              </a:r>
              <a:r>
                <a:rPr lang="en-US" altLang="en-US" sz="1800" b="1">
                  <a:solidFill>
                    <a:srgbClr val="00CC00"/>
                  </a:solidFill>
                </a:rPr>
                <a:t> </a:t>
              </a:r>
            </a:p>
          </p:txBody>
        </p:sp>
      </p:grpSp>
      <p:sp>
        <p:nvSpPr>
          <p:cNvPr id="18544" name="Rectangle 112">
            <a:extLst>
              <a:ext uri="{FF2B5EF4-FFF2-40B4-BE49-F238E27FC236}">
                <a16:creationId xmlns:a16="http://schemas.microsoft.com/office/drawing/2014/main" id="{1B66CC4D-6B69-4F00-5C2A-7B105099B3F7}"/>
              </a:ext>
            </a:extLst>
          </p:cNvPr>
          <p:cNvSpPr>
            <a:spLocks noChangeArrowheads="1"/>
          </p:cNvSpPr>
          <p:nvPr/>
        </p:nvSpPr>
        <p:spPr bwMode="auto">
          <a:xfrm>
            <a:off x="3124200" y="3551238"/>
            <a:ext cx="1419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00FF"/>
                </a:solidFill>
                <a:latin typeface="CommercialScript BT" pitchFamily="66" charset="0"/>
              </a:rPr>
              <a:t>E</a:t>
            </a:r>
            <a:r>
              <a:rPr lang="en-US" altLang="en-US" sz="1600" b="1">
                <a:solidFill>
                  <a:srgbClr val="0000FF"/>
                </a:solidFill>
              </a:rPr>
              <a:t>  = </a:t>
            </a:r>
            <a:r>
              <a:rPr lang="en-US" altLang="en-US" sz="1600" b="1">
                <a:solidFill>
                  <a:srgbClr val="0000FF"/>
                </a:solidFill>
                <a:latin typeface="CommercialScript BT" pitchFamily="66" charset="0"/>
              </a:rPr>
              <a:t>E</a:t>
            </a:r>
            <a:r>
              <a:rPr lang="en-US" altLang="en-US" sz="1600" b="1" baseline="-25000">
                <a:solidFill>
                  <a:srgbClr val="0000FF"/>
                </a:solidFill>
              </a:rPr>
              <a:t>0</a:t>
            </a:r>
            <a:r>
              <a:rPr lang="en-US" altLang="en-US" sz="1600" b="1">
                <a:solidFill>
                  <a:srgbClr val="0000FF"/>
                </a:solidFill>
              </a:rPr>
              <a:t> sin </a:t>
            </a:r>
            <a:r>
              <a:rPr lang="el-GR" altLang="en-US" sz="1600" b="1">
                <a:solidFill>
                  <a:srgbClr val="0000FF"/>
                </a:solidFill>
              </a:rPr>
              <a:t>ω</a:t>
            </a:r>
            <a:r>
              <a:rPr lang="en-US" altLang="en-US" sz="1600" b="1">
                <a:solidFill>
                  <a:srgbClr val="0000FF"/>
                </a:solidFill>
              </a:rPr>
              <a:t>t</a:t>
            </a:r>
          </a:p>
        </p:txBody>
      </p:sp>
      <p:sp>
        <p:nvSpPr>
          <p:cNvPr id="18545" name="Rectangle 113">
            <a:extLst>
              <a:ext uri="{FF2B5EF4-FFF2-40B4-BE49-F238E27FC236}">
                <a16:creationId xmlns:a16="http://schemas.microsoft.com/office/drawing/2014/main" id="{6771100A-50A7-03B6-F83B-B4151E031414}"/>
              </a:ext>
            </a:extLst>
          </p:cNvPr>
          <p:cNvSpPr>
            <a:spLocks noChangeArrowheads="1"/>
          </p:cNvSpPr>
          <p:nvPr/>
        </p:nvSpPr>
        <p:spPr bwMode="auto">
          <a:xfrm>
            <a:off x="3200400" y="3778250"/>
            <a:ext cx="13144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0000"/>
                </a:solidFill>
              </a:rPr>
              <a:t>I  = I</a:t>
            </a:r>
            <a:r>
              <a:rPr lang="en-US" altLang="en-US" sz="1600" b="1" baseline="-25000">
                <a:solidFill>
                  <a:srgbClr val="FF0000"/>
                </a:solidFill>
              </a:rPr>
              <a:t>0</a:t>
            </a:r>
            <a:r>
              <a:rPr lang="en-US" altLang="en-US" sz="1600" b="1">
                <a:solidFill>
                  <a:srgbClr val="FF0000"/>
                </a:solidFill>
              </a:rPr>
              <a:t> sin </a:t>
            </a:r>
            <a:r>
              <a:rPr lang="el-GR" altLang="en-US" sz="1600" b="1">
                <a:solidFill>
                  <a:srgbClr val="FF0000"/>
                </a:solidFill>
              </a:rPr>
              <a:t>ω</a:t>
            </a:r>
            <a:r>
              <a:rPr lang="en-US" altLang="en-US" sz="1600" b="1">
                <a:solidFill>
                  <a:srgbClr val="FF0000"/>
                </a:solidFill>
              </a:rPr>
              <a:t>t</a:t>
            </a:r>
          </a:p>
        </p:txBody>
      </p:sp>
      <p:grpSp>
        <p:nvGrpSpPr>
          <p:cNvPr id="18572" name="Group 140">
            <a:extLst>
              <a:ext uri="{FF2B5EF4-FFF2-40B4-BE49-F238E27FC236}">
                <a16:creationId xmlns:a16="http://schemas.microsoft.com/office/drawing/2014/main" id="{AB3D554A-8B7C-A1A9-750C-2AFE9827EAB8}"/>
              </a:ext>
            </a:extLst>
          </p:cNvPr>
          <p:cNvGrpSpPr>
            <a:grpSpLocks/>
          </p:cNvGrpSpPr>
          <p:nvPr/>
        </p:nvGrpSpPr>
        <p:grpSpPr bwMode="auto">
          <a:xfrm>
            <a:off x="6172200" y="4117975"/>
            <a:ext cx="1447800" cy="1490663"/>
            <a:chOff x="3888" y="2594"/>
            <a:chExt cx="912" cy="939"/>
          </a:xfrm>
        </p:grpSpPr>
        <p:sp>
          <p:nvSpPr>
            <p:cNvPr id="13354" name="Line 116">
              <a:extLst>
                <a:ext uri="{FF2B5EF4-FFF2-40B4-BE49-F238E27FC236}">
                  <a16:creationId xmlns:a16="http://schemas.microsoft.com/office/drawing/2014/main" id="{BC3197CA-A142-9A6F-C574-7A33D131FBA3}"/>
                </a:ext>
              </a:extLst>
            </p:cNvPr>
            <p:cNvSpPr>
              <a:spLocks noChangeShapeType="1"/>
            </p:cNvSpPr>
            <p:nvPr/>
          </p:nvSpPr>
          <p:spPr bwMode="auto">
            <a:xfrm flipV="1">
              <a:off x="3888" y="2765"/>
              <a:ext cx="912" cy="768"/>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55" name="Rectangle 119">
              <a:extLst>
                <a:ext uri="{FF2B5EF4-FFF2-40B4-BE49-F238E27FC236}">
                  <a16:creationId xmlns:a16="http://schemas.microsoft.com/office/drawing/2014/main" id="{2D95F326-9B2F-D43D-3549-A5E43C88BFDE}"/>
                </a:ext>
              </a:extLst>
            </p:cNvPr>
            <p:cNvSpPr>
              <a:spLocks noChangeArrowheads="1"/>
            </p:cNvSpPr>
            <p:nvPr/>
          </p:nvSpPr>
          <p:spPr bwMode="auto">
            <a:xfrm>
              <a:off x="4512" y="2594"/>
              <a:ext cx="2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baseline="-25000">
                  <a:solidFill>
                    <a:srgbClr val="0000FF"/>
                  </a:solidFill>
                </a:rPr>
                <a:t>0</a:t>
              </a:r>
            </a:p>
          </p:txBody>
        </p:sp>
      </p:grpSp>
      <p:grpSp>
        <p:nvGrpSpPr>
          <p:cNvPr id="18571" name="Group 139">
            <a:extLst>
              <a:ext uri="{FF2B5EF4-FFF2-40B4-BE49-F238E27FC236}">
                <a16:creationId xmlns:a16="http://schemas.microsoft.com/office/drawing/2014/main" id="{8DEC6078-25CA-39F0-76BE-A160639D09D6}"/>
              </a:ext>
            </a:extLst>
          </p:cNvPr>
          <p:cNvGrpSpPr>
            <a:grpSpLocks/>
          </p:cNvGrpSpPr>
          <p:nvPr/>
        </p:nvGrpSpPr>
        <p:grpSpPr bwMode="auto">
          <a:xfrm>
            <a:off x="6172200" y="4541838"/>
            <a:ext cx="990600" cy="1066800"/>
            <a:chOff x="3888" y="2861"/>
            <a:chExt cx="624" cy="672"/>
          </a:xfrm>
        </p:grpSpPr>
        <p:sp>
          <p:nvSpPr>
            <p:cNvPr id="13352" name="Line 117">
              <a:extLst>
                <a:ext uri="{FF2B5EF4-FFF2-40B4-BE49-F238E27FC236}">
                  <a16:creationId xmlns:a16="http://schemas.microsoft.com/office/drawing/2014/main" id="{EB9E4C55-D821-5A2A-3674-08D22A2999C2}"/>
                </a:ext>
              </a:extLst>
            </p:cNvPr>
            <p:cNvSpPr>
              <a:spLocks noChangeShapeType="1"/>
            </p:cNvSpPr>
            <p:nvPr/>
          </p:nvSpPr>
          <p:spPr bwMode="auto">
            <a:xfrm flipV="1">
              <a:off x="3888" y="3005"/>
              <a:ext cx="624" cy="528"/>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53" name="Rectangle 120">
              <a:extLst>
                <a:ext uri="{FF2B5EF4-FFF2-40B4-BE49-F238E27FC236}">
                  <a16:creationId xmlns:a16="http://schemas.microsoft.com/office/drawing/2014/main" id="{CA901045-11B4-5114-FA46-B220CF91B91F}"/>
                </a:ext>
              </a:extLst>
            </p:cNvPr>
            <p:cNvSpPr>
              <a:spLocks noChangeArrowheads="1"/>
            </p:cNvSpPr>
            <p:nvPr/>
          </p:nvSpPr>
          <p:spPr bwMode="auto">
            <a:xfrm>
              <a:off x="4176" y="2861"/>
              <a:ext cx="24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a:t>
              </a:r>
              <a:r>
                <a:rPr lang="en-US" altLang="en-US" sz="1800" b="1">
                  <a:solidFill>
                    <a:srgbClr val="FF0000"/>
                  </a:solidFill>
                </a:rPr>
                <a:t>I</a:t>
              </a:r>
              <a:r>
                <a:rPr lang="en-US" altLang="en-US" sz="1800" b="1" baseline="-25000">
                  <a:solidFill>
                    <a:srgbClr val="FF0000"/>
                  </a:solidFill>
                </a:rPr>
                <a:t>0</a:t>
              </a:r>
            </a:p>
          </p:txBody>
        </p:sp>
      </p:grpSp>
      <p:grpSp>
        <p:nvGrpSpPr>
          <p:cNvPr id="18573" name="Group 141">
            <a:extLst>
              <a:ext uri="{FF2B5EF4-FFF2-40B4-BE49-F238E27FC236}">
                <a16:creationId xmlns:a16="http://schemas.microsoft.com/office/drawing/2014/main" id="{95B73802-F2C4-0C3B-2817-F8792CC5A8DA}"/>
              </a:ext>
            </a:extLst>
          </p:cNvPr>
          <p:cNvGrpSpPr>
            <a:grpSpLocks/>
          </p:cNvGrpSpPr>
          <p:nvPr/>
        </p:nvGrpSpPr>
        <p:grpSpPr bwMode="auto">
          <a:xfrm>
            <a:off x="6400800" y="5257800"/>
            <a:ext cx="530225" cy="366713"/>
            <a:chOff x="4032" y="3312"/>
            <a:chExt cx="334" cy="231"/>
          </a:xfrm>
        </p:grpSpPr>
        <p:sp>
          <p:nvSpPr>
            <p:cNvPr id="13350" name="Arc 122">
              <a:extLst>
                <a:ext uri="{FF2B5EF4-FFF2-40B4-BE49-F238E27FC236}">
                  <a16:creationId xmlns:a16="http://schemas.microsoft.com/office/drawing/2014/main" id="{63F73E94-0D4E-9BEA-AC52-1B44711E44DC}"/>
                </a:ext>
              </a:extLst>
            </p:cNvPr>
            <p:cNvSpPr>
              <a:spLocks/>
            </p:cNvSpPr>
            <p:nvPr/>
          </p:nvSpPr>
          <p:spPr bwMode="auto">
            <a:xfrm>
              <a:off x="4032" y="3408"/>
              <a:ext cx="96" cy="125"/>
            </a:xfrm>
            <a:custGeom>
              <a:avLst/>
              <a:gdLst>
                <a:gd name="T0" fmla="*/ 0 w 21600"/>
                <a:gd name="T1" fmla="*/ 0 h 28043"/>
                <a:gd name="T2" fmla="*/ 0 w 21600"/>
                <a:gd name="T3" fmla="*/ 0 h 28043"/>
                <a:gd name="T4" fmla="*/ 0 w 21600"/>
                <a:gd name="T5" fmla="*/ 0 h 28043"/>
                <a:gd name="T6" fmla="*/ 0 60000 65536"/>
                <a:gd name="T7" fmla="*/ 0 60000 65536"/>
                <a:gd name="T8" fmla="*/ 0 60000 65536"/>
              </a:gdLst>
              <a:ahLst/>
              <a:cxnLst>
                <a:cxn ang="T6">
                  <a:pos x="T0" y="T1"/>
                </a:cxn>
                <a:cxn ang="T7">
                  <a:pos x="T2" y="T3"/>
                </a:cxn>
                <a:cxn ang="T8">
                  <a:pos x="T4" y="T5"/>
                </a:cxn>
              </a:cxnLst>
              <a:rect l="0" t="0" r="r" b="b"/>
              <a:pathLst>
                <a:path w="21600" h="28043" fill="none" extrusionOk="0">
                  <a:moveTo>
                    <a:pt x="-1" y="0"/>
                  </a:moveTo>
                  <a:cubicBezTo>
                    <a:pt x="11929" y="0"/>
                    <a:pt x="21600" y="9670"/>
                    <a:pt x="21600" y="21600"/>
                  </a:cubicBezTo>
                  <a:cubicBezTo>
                    <a:pt x="21600" y="23785"/>
                    <a:pt x="21268" y="25957"/>
                    <a:pt x="20616" y="28042"/>
                  </a:cubicBezTo>
                </a:path>
                <a:path w="21600" h="28043" stroke="0" extrusionOk="0">
                  <a:moveTo>
                    <a:pt x="-1" y="0"/>
                  </a:moveTo>
                  <a:cubicBezTo>
                    <a:pt x="11929" y="0"/>
                    <a:pt x="21600" y="9670"/>
                    <a:pt x="21600" y="21600"/>
                  </a:cubicBezTo>
                  <a:cubicBezTo>
                    <a:pt x="21600" y="23785"/>
                    <a:pt x="21268" y="25957"/>
                    <a:pt x="20616" y="28042"/>
                  </a:cubicBezTo>
                  <a:lnTo>
                    <a:pt x="0" y="21600"/>
                  </a:lnTo>
                  <a:lnTo>
                    <a:pt x="-1" y="0"/>
                  </a:lnTo>
                  <a:close/>
                </a:path>
              </a:pathLst>
            </a:custGeom>
            <a:noFill/>
            <a:ln w="28575">
              <a:solidFill>
                <a:srgbClr val="9900FF"/>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351" name="Rectangle 121">
              <a:extLst>
                <a:ext uri="{FF2B5EF4-FFF2-40B4-BE49-F238E27FC236}">
                  <a16:creationId xmlns:a16="http://schemas.microsoft.com/office/drawing/2014/main" id="{E1D34E70-6A7A-8970-50AC-D07D6B440CFA}"/>
                </a:ext>
              </a:extLst>
            </p:cNvPr>
            <p:cNvSpPr>
              <a:spLocks noChangeArrowheads="1"/>
            </p:cNvSpPr>
            <p:nvPr/>
          </p:nvSpPr>
          <p:spPr bwMode="auto">
            <a:xfrm>
              <a:off x="4080" y="3312"/>
              <a:ext cx="28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ω</a:t>
              </a:r>
              <a:r>
                <a:rPr lang="en-US" altLang="en-US" sz="1800" b="1">
                  <a:solidFill>
                    <a:srgbClr val="9900FF"/>
                  </a:solidFill>
                </a:rPr>
                <a:t>t</a:t>
              </a:r>
            </a:p>
          </p:txBody>
        </p:sp>
      </p:grpSp>
      <p:sp>
        <p:nvSpPr>
          <p:cNvPr id="18555" name="Rectangle 123">
            <a:extLst>
              <a:ext uri="{FF2B5EF4-FFF2-40B4-BE49-F238E27FC236}">
                <a16:creationId xmlns:a16="http://schemas.microsoft.com/office/drawing/2014/main" id="{40F7C008-6B34-1339-41CC-5EF7DF1C73E7}"/>
              </a:ext>
            </a:extLst>
          </p:cNvPr>
          <p:cNvSpPr>
            <a:spLocks noChangeArrowheads="1"/>
          </p:cNvSpPr>
          <p:nvPr/>
        </p:nvSpPr>
        <p:spPr bwMode="auto">
          <a:xfrm>
            <a:off x="5867400" y="3551238"/>
            <a:ext cx="2590800" cy="2514600"/>
          </a:xfrm>
          <a:prstGeom prst="rect">
            <a:avLst/>
          </a:prstGeom>
          <a:noFill/>
          <a:ln w="28575">
            <a:solidFill>
              <a:srgbClr val="00CC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18570" name="Group 138">
            <a:extLst>
              <a:ext uri="{FF2B5EF4-FFF2-40B4-BE49-F238E27FC236}">
                <a16:creationId xmlns:a16="http://schemas.microsoft.com/office/drawing/2014/main" id="{BB031C28-8CC5-F92E-760C-B1C9EB42C4B6}"/>
              </a:ext>
            </a:extLst>
          </p:cNvPr>
          <p:cNvGrpSpPr>
            <a:grpSpLocks/>
          </p:cNvGrpSpPr>
          <p:nvPr/>
        </p:nvGrpSpPr>
        <p:grpSpPr bwMode="auto">
          <a:xfrm>
            <a:off x="6019800" y="3475038"/>
            <a:ext cx="381000" cy="2133600"/>
            <a:chOff x="3792" y="2189"/>
            <a:chExt cx="240" cy="1344"/>
          </a:xfrm>
        </p:grpSpPr>
        <p:sp>
          <p:nvSpPr>
            <p:cNvPr id="13348" name="Line 114">
              <a:extLst>
                <a:ext uri="{FF2B5EF4-FFF2-40B4-BE49-F238E27FC236}">
                  <a16:creationId xmlns:a16="http://schemas.microsoft.com/office/drawing/2014/main" id="{5FC6EA31-AD05-3FAB-0699-27F61B99B285}"/>
                </a:ext>
              </a:extLst>
            </p:cNvPr>
            <p:cNvSpPr>
              <a:spLocks noChangeShapeType="1"/>
            </p:cNvSpPr>
            <p:nvPr/>
          </p:nvSpPr>
          <p:spPr bwMode="auto">
            <a:xfrm>
              <a:off x="3888" y="2429"/>
              <a:ext cx="0" cy="1104"/>
            </a:xfrm>
            <a:prstGeom prst="line">
              <a:avLst/>
            </a:prstGeom>
            <a:noFill/>
            <a:ln w="28575">
              <a:solidFill>
                <a:srgbClr val="3399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49" name="Text Box 134">
              <a:extLst>
                <a:ext uri="{FF2B5EF4-FFF2-40B4-BE49-F238E27FC236}">
                  <a16:creationId xmlns:a16="http://schemas.microsoft.com/office/drawing/2014/main" id="{C7D81FE6-FD44-A34E-0073-67DFB2988F3F}"/>
                </a:ext>
              </a:extLst>
            </p:cNvPr>
            <p:cNvSpPr txBox="1">
              <a:spLocks noChangeArrowheads="1"/>
            </p:cNvSpPr>
            <p:nvPr/>
          </p:nvSpPr>
          <p:spPr bwMode="auto">
            <a:xfrm>
              <a:off x="3792" y="2189"/>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y</a:t>
              </a:r>
            </a:p>
          </p:txBody>
        </p:sp>
      </p:grpSp>
      <p:grpSp>
        <p:nvGrpSpPr>
          <p:cNvPr id="18569" name="Group 137">
            <a:extLst>
              <a:ext uri="{FF2B5EF4-FFF2-40B4-BE49-F238E27FC236}">
                <a16:creationId xmlns:a16="http://schemas.microsoft.com/office/drawing/2014/main" id="{849BF500-B495-B954-4CED-503F0C5705D6}"/>
              </a:ext>
            </a:extLst>
          </p:cNvPr>
          <p:cNvGrpSpPr>
            <a:grpSpLocks/>
          </p:cNvGrpSpPr>
          <p:nvPr/>
        </p:nvGrpSpPr>
        <p:grpSpPr bwMode="auto">
          <a:xfrm>
            <a:off x="5867400" y="5348288"/>
            <a:ext cx="2590800" cy="550862"/>
            <a:chOff x="3696" y="3369"/>
            <a:chExt cx="1632" cy="347"/>
          </a:xfrm>
        </p:grpSpPr>
        <p:sp>
          <p:nvSpPr>
            <p:cNvPr id="13345" name="Line 115">
              <a:extLst>
                <a:ext uri="{FF2B5EF4-FFF2-40B4-BE49-F238E27FC236}">
                  <a16:creationId xmlns:a16="http://schemas.microsoft.com/office/drawing/2014/main" id="{A26B585D-8545-0A38-DD5A-0D7DFF02E116}"/>
                </a:ext>
              </a:extLst>
            </p:cNvPr>
            <p:cNvSpPr>
              <a:spLocks noChangeShapeType="1"/>
            </p:cNvSpPr>
            <p:nvPr/>
          </p:nvSpPr>
          <p:spPr bwMode="auto">
            <a:xfrm>
              <a:off x="3888" y="3533"/>
              <a:ext cx="1344" cy="0"/>
            </a:xfrm>
            <a:prstGeom prst="line">
              <a:avLst/>
            </a:prstGeom>
            <a:noFill/>
            <a:ln w="2857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46" name="Text Box 133">
              <a:extLst>
                <a:ext uri="{FF2B5EF4-FFF2-40B4-BE49-F238E27FC236}">
                  <a16:creationId xmlns:a16="http://schemas.microsoft.com/office/drawing/2014/main" id="{08FD0A4B-63B8-B5A5-2152-1C664DC0974B}"/>
                </a:ext>
              </a:extLst>
            </p:cNvPr>
            <p:cNvSpPr txBox="1">
              <a:spLocks noChangeArrowheads="1"/>
            </p:cNvSpPr>
            <p:nvPr/>
          </p:nvSpPr>
          <p:spPr bwMode="auto">
            <a:xfrm>
              <a:off x="5088" y="3485"/>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x</a:t>
              </a:r>
            </a:p>
          </p:txBody>
        </p:sp>
        <p:sp>
          <p:nvSpPr>
            <p:cNvPr id="13347" name="Text Box 136">
              <a:extLst>
                <a:ext uri="{FF2B5EF4-FFF2-40B4-BE49-F238E27FC236}">
                  <a16:creationId xmlns:a16="http://schemas.microsoft.com/office/drawing/2014/main" id="{547FC1A5-4A79-1292-76E5-A75523A06460}"/>
                </a:ext>
              </a:extLst>
            </p:cNvPr>
            <p:cNvSpPr txBox="1">
              <a:spLocks noChangeArrowheads="1"/>
            </p:cNvSpPr>
            <p:nvPr/>
          </p:nvSpPr>
          <p:spPr bwMode="auto">
            <a:xfrm>
              <a:off x="3696" y="3369"/>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0</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500"/>
                            </p:stCondLst>
                            <p:childTnLst>
                              <p:par>
                                <p:cTn id="5" presetID="12" presetClass="entr" presetSubtype="1" fill="hold" nodeType="after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slide(fromTop)">
                                      <p:cBhvr>
                                        <p:cTn id="7" dur="500"/>
                                        <p:tgtEl>
                                          <p:spTgt spid="184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18488"/>
                                        </p:tgtEl>
                                        <p:attrNameLst>
                                          <p:attrName>style.visibility</p:attrName>
                                        </p:attrNameLst>
                                      </p:cBhvr>
                                      <p:to>
                                        <p:strVal val="visible"/>
                                      </p:to>
                                    </p:set>
                                    <p:animEffect transition="in" filter="slide(fromBottom)">
                                      <p:cBhvr>
                                        <p:cTn id="12" dur="500"/>
                                        <p:tgtEl>
                                          <p:spTgt spid="18488"/>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18489"/>
                                        </p:tgtEl>
                                        <p:attrNameLst>
                                          <p:attrName>style.visibility</p:attrName>
                                        </p:attrNameLst>
                                      </p:cBhvr>
                                      <p:to>
                                        <p:strVal val="visible"/>
                                      </p:to>
                                    </p:set>
                                    <p:animEffect transition="in" filter="dissolve">
                                      <p:cBhvr>
                                        <p:cTn id="16" dur="500"/>
                                        <p:tgtEl>
                                          <p:spTgt spid="18489"/>
                                        </p:tgtEl>
                                      </p:cBhvr>
                                    </p:animEffect>
                                  </p:childTnLst>
                                </p:cTn>
                              </p:par>
                            </p:childTnLst>
                          </p:cTn>
                        </p:par>
                        <p:par>
                          <p:cTn id="17" fill="hold" nodeType="afterGroup">
                            <p:stCondLst>
                              <p:cond delay="1000"/>
                            </p:stCondLst>
                            <p:childTnLst>
                              <p:par>
                                <p:cTn id="18" presetID="53" presetClass="entr" presetSubtype="0" fill="hold" nodeType="afterEffect">
                                  <p:stCondLst>
                                    <p:cond delay="0"/>
                                  </p:stCondLst>
                                  <p:childTnLst>
                                    <p:set>
                                      <p:cBhvr>
                                        <p:cTn id="19" dur="1" fill="hold">
                                          <p:stCondLst>
                                            <p:cond delay="0"/>
                                          </p:stCondLst>
                                        </p:cTn>
                                        <p:tgtEl>
                                          <p:spTgt spid="18490"/>
                                        </p:tgtEl>
                                        <p:attrNameLst>
                                          <p:attrName>style.visibility</p:attrName>
                                        </p:attrNameLst>
                                      </p:cBhvr>
                                      <p:to>
                                        <p:strVal val="visible"/>
                                      </p:to>
                                    </p:set>
                                    <p:anim calcmode="lin" valueType="num">
                                      <p:cBhvr>
                                        <p:cTn id="20" dur="500" fill="hold"/>
                                        <p:tgtEl>
                                          <p:spTgt spid="18490"/>
                                        </p:tgtEl>
                                        <p:attrNameLst>
                                          <p:attrName>ppt_w</p:attrName>
                                        </p:attrNameLst>
                                      </p:cBhvr>
                                      <p:tavLst>
                                        <p:tav tm="0">
                                          <p:val>
                                            <p:fltVal val="0"/>
                                          </p:val>
                                        </p:tav>
                                        <p:tav tm="100000">
                                          <p:val>
                                            <p:strVal val="#ppt_w"/>
                                          </p:val>
                                        </p:tav>
                                      </p:tavLst>
                                    </p:anim>
                                    <p:anim calcmode="lin" valueType="num">
                                      <p:cBhvr>
                                        <p:cTn id="21" dur="500" fill="hold"/>
                                        <p:tgtEl>
                                          <p:spTgt spid="18490"/>
                                        </p:tgtEl>
                                        <p:attrNameLst>
                                          <p:attrName>ppt_h</p:attrName>
                                        </p:attrNameLst>
                                      </p:cBhvr>
                                      <p:tavLst>
                                        <p:tav tm="0">
                                          <p:val>
                                            <p:fltVal val="0"/>
                                          </p:val>
                                        </p:tav>
                                        <p:tav tm="100000">
                                          <p:val>
                                            <p:strVal val="#ppt_h"/>
                                          </p:val>
                                        </p:tav>
                                      </p:tavLst>
                                    </p:anim>
                                    <p:animEffect transition="in" filter="fade">
                                      <p:cBhvr>
                                        <p:cTn id="22" dur="500"/>
                                        <p:tgtEl>
                                          <p:spTgt spid="1849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nodeType="clickEffect">
                                  <p:stCondLst>
                                    <p:cond delay="0"/>
                                  </p:stCondLst>
                                  <p:childTnLst>
                                    <p:set>
                                      <p:cBhvr>
                                        <p:cTn id="26" dur="1" fill="hold">
                                          <p:stCondLst>
                                            <p:cond delay="0"/>
                                          </p:stCondLst>
                                        </p:cTn>
                                        <p:tgtEl>
                                          <p:spTgt spid="18491"/>
                                        </p:tgtEl>
                                        <p:attrNameLst>
                                          <p:attrName>style.visibility</p:attrName>
                                        </p:attrNameLst>
                                      </p:cBhvr>
                                      <p:to>
                                        <p:strVal val="visible"/>
                                      </p:to>
                                    </p:set>
                                    <p:anim calcmode="lin" valueType="num">
                                      <p:cBhvr>
                                        <p:cTn id="27" dur="500" fill="hold"/>
                                        <p:tgtEl>
                                          <p:spTgt spid="18491"/>
                                        </p:tgtEl>
                                        <p:attrNameLst>
                                          <p:attrName>ppt_w</p:attrName>
                                        </p:attrNameLst>
                                      </p:cBhvr>
                                      <p:tavLst>
                                        <p:tav tm="0">
                                          <p:val>
                                            <p:fltVal val="0"/>
                                          </p:val>
                                        </p:tav>
                                        <p:tav tm="100000">
                                          <p:val>
                                            <p:strVal val="#ppt_w"/>
                                          </p:val>
                                        </p:tav>
                                      </p:tavLst>
                                    </p:anim>
                                    <p:anim calcmode="lin" valueType="num">
                                      <p:cBhvr>
                                        <p:cTn id="28" dur="500" fill="hold"/>
                                        <p:tgtEl>
                                          <p:spTgt spid="18491"/>
                                        </p:tgtEl>
                                        <p:attrNameLst>
                                          <p:attrName>ppt_h</p:attrName>
                                        </p:attrNameLst>
                                      </p:cBhvr>
                                      <p:tavLst>
                                        <p:tav tm="0">
                                          <p:val>
                                            <p:fltVal val="0"/>
                                          </p:val>
                                        </p:tav>
                                        <p:tav tm="100000">
                                          <p:val>
                                            <p:strVal val="#ppt_h"/>
                                          </p:val>
                                        </p:tav>
                                      </p:tavLst>
                                    </p:anim>
                                    <p:animEffect transition="in" filter="fade">
                                      <p:cBhvr>
                                        <p:cTn id="29" dur="500"/>
                                        <p:tgtEl>
                                          <p:spTgt spid="1849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18492">
                                            <p:txEl>
                                              <p:pRg st="0" end="0"/>
                                            </p:txEl>
                                          </p:spTgt>
                                        </p:tgtEl>
                                        <p:attrNameLst>
                                          <p:attrName>style.visibility</p:attrName>
                                        </p:attrNameLst>
                                      </p:cBhvr>
                                      <p:to>
                                        <p:strVal val="visible"/>
                                      </p:to>
                                    </p:set>
                                    <p:animEffect transition="in" filter="wipe(left)">
                                      <p:cBhvr>
                                        <p:cTn id="34" dur="500"/>
                                        <p:tgtEl>
                                          <p:spTgt spid="18492">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18492">
                                            <p:txEl>
                                              <p:pRg st="1" end="1"/>
                                            </p:txEl>
                                          </p:spTgt>
                                        </p:tgtEl>
                                        <p:attrNameLst>
                                          <p:attrName>style.visibility</p:attrName>
                                        </p:attrNameLst>
                                      </p:cBhvr>
                                      <p:to>
                                        <p:strVal val="visible"/>
                                      </p:to>
                                    </p:set>
                                    <p:animEffect transition="in" filter="wipe(left)">
                                      <p:cBhvr>
                                        <p:cTn id="39" dur="500"/>
                                        <p:tgtEl>
                                          <p:spTgt spid="18492">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18492">
                                            <p:txEl>
                                              <p:pRg st="3" end="3"/>
                                            </p:txEl>
                                          </p:spTgt>
                                        </p:tgtEl>
                                        <p:attrNameLst>
                                          <p:attrName>style.visibility</p:attrName>
                                        </p:attrNameLst>
                                      </p:cBhvr>
                                      <p:to>
                                        <p:strVal val="visible"/>
                                      </p:to>
                                    </p:set>
                                    <p:animEffect transition="in" filter="wipe(left)">
                                      <p:cBhvr>
                                        <p:cTn id="44" dur="500"/>
                                        <p:tgtEl>
                                          <p:spTgt spid="18492">
                                            <p:txEl>
                                              <p:pRg st="3" end="3"/>
                                            </p:txEl>
                                          </p:spTgt>
                                        </p:tgtEl>
                                      </p:cBhvr>
                                    </p:animEffect>
                                  </p:childTnLst>
                                </p:cTn>
                              </p:par>
                            </p:childTnLst>
                          </p:cTn>
                        </p:par>
                        <p:par>
                          <p:cTn id="45" fill="hold" nodeType="afterGroup">
                            <p:stCondLst>
                              <p:cond delay="500"/>
                            </p:stCondLst>
                            <p:childTnLst>
                              <p:par>
                                <p:cTn id="46" presetID="9" presetClass="entr" presetSubtype="0" fill="hold" nodeType="afterEffect">
                                  <p:stCondLst>
                                    <p:cond delay="0"/>
                                  </p:stCondLst>
                                  <p:childTnLst>
                                    <p:set>
                                      <p:cBhvr>
                                        <p:cTn id="47" dur="1" fill="hold">
                                          <p:stCondLst>
                                            <p:cond delay="0"/>
                                          </p:stCondLst>
                                        </p:cTn>
                                        <p:tgtEl>
                                          <p:spTgt spid="18493"/>
                                        </p:tgtEl>
                                        <p:attrNameLst>
                                          <p:attrName>style.visibility</p:attrName>
                                        </p:attrNameLst>
                                      </p:cBhvr>
                                      <p:to>
                                        <p:strVal val="visible"/>
                                      </p:to>
                                    </p:set>
                                    <p:animEffect transition="in" filter="dissolve">
                                      <p:cBhvr>
                                        <p:cTn id="48" dur="500"/>
                                        <p:tgtEl>
                                          <p:spTgt spid="1849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nodeType="clickEffect">
                                  <p:stCondLst>
                                    <p:cond delay="0"/>
                                  </p:stCondLst>
                                  <p:childTnLst>
                                    <p:set>
                                      <p:cBhvr>
                                        <p:cTn id="52" dur="1" fill="hold">
                                          <p:stCondLst>
                                            <p:cond delay="0"/>
                                          </p:stCondLst>
                                        </p:cTn>
                                        <p:tgtEl>
                                          <p:spTgt spid="18494"/>
                                        </p:tgtEl>
                                        <p:attrNameLst>
                                          <p:attrName>style.visibility</p:attrName>
                                        </p:attrNameLst>
                                      </p:cBhvr>
                                      <p:to>
                                        <p:strVal val="visible"/>
                                      </p:to>
                                    </p:set>
                                    <p:anim calcmode="lin" valueType="num">
                                      <p:cBhvr>
                                        <p:cTn id="53" dur="500" fill="hold"/>
                                        <p:tgtEl>
                                          <p:spTgt spid="18494"/>
                                        </p:tgtEl>
                                        <p:attrNameLst>
                                          <p:attrName>ppt_w</p:attrName>
                                        </p:attrNameLst>
                                      </p:cBhvr>
                                      <p:tavLst>
                                        <p:tav tm="0">
                                          <p:val>
                                            <p:fltVal val="0"/>
                                          </p:val>
                                        </p:tav>
                                        <p:tav tm="100000">
                                          <p:val>
                                            <p:strVal val="#ppt_w"/>
                                          </p:val>
                                        </p:tav>
                                      </p:tavLst>
                                    </p:anim>
                                    <p:anim calcmode="lin" valueType="num">
                                      <p:cBhvr>
                                        <p:cTn id="54" dur="500" fill="hold"/>
                                        <p:tgtEl>
                                          <p:spTgt spid="18494"/>
                                        </p:tgtEl>
                                        <p:attrNameLst>
                                          <p:attrName>ppt_h</p:attrName>
                                        </p:attrNameLst>
                                      </p:cBhvr>
                                      <p:tavLst>
                                        <p:tav tm="0">
                                          <p:val>
                                            <p:fltVal val="0"/>
                                          </p:val>
                                        </p:tav>
                                        <p:tav tm="100000">
                                          <p:val>
                                            <p:strVal val="#ppt_h"/>
                                          </p:val>
                                        </p:tav>
                                      </p:tavLst>
                                    </p:anim>
                                    <p:animEffect transition="in" filter="fade">
                                      <p:cBhvr>
                                        <p:cTn id="55" dur="500"/>
                                        <p:tgtEl>
                                          <p:spTgt spid="18494"/>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3" presetClass="entr" presetSubtype="0" fill="hold" nodeType="clickEffect">
                                  <p:stCondLst>
                                    <p:cond delay="0"/>
                                  </p:stCondLst>
                                  <p:childTnLst>
                                    <p:set>
                                      <p:cBhvr>
                                        <p:cTn id="59" dur="1" fill="hold">
                                          <p:stCondLst>
                                            <p:cond delay="0"/>
                                          </p:stCondLst>
                                        </p:cTn>
                                        <p:tgtEl>
                                          <p:spTgt spid="18508"/>
                                        </p:tgtEl>
                                        <p:attrNameLst>
                                          <p:attrName>style.visibility</p:attrName>
                                        </p:attrNameLst>
                                      </p:cBhvr>
                                      <p:to>
                                        <p:strVal val="visible"/>
                                      </p:to>
                                    </p:set>
                                    <p:anim calcmode="lin" valueType="num">
                                      <p:cBhvr>
                                        <p:cTn id="60" dur="500" fill="hold"/>
                                        <p:tgtEl>
                                          <p:spTgt spid="18508"/>
                                        </p:tgtEl>
                                        <p:attrNameLst>
                                          <p:attrName>ppt_w</p:attrName>
                                        </p:attrNameLst>
                                      </p:cBhvr>
                                      <p:tavLst>
                                        <p:tav tm="0">
                                          <p:val>
                                            <p:fltVal val="0"/>
                                          </p:val>
                                        </p:tav>
                                        <p:tav tm="100000">
                                          <p:val>
                                            <p:strVal val="#ppt_w"/>
                                          </p:val>
                                        </p:tav>
                                      </p:tavLst>
                                    </p:anim>
                                    <p:anim calcmode="lin" valueType="num">
                                      <p:cBhvr>
                                        <p:cTn id="61" dur="500" fill="hold"/>
                                        <p:tgtEl>
                                          <p:spTgt spid="18508"/>
                                        </p:tgtEl>
                                        <p:attrNameLst>
                                          <p:attrName>ppt_h</p:attrName>
                                        </p:attrNameLst>
                                      </p:cBhvr>
                                      <p:tavLst>
                                        <p:tav tm="0">
                                          <p:val>
                                            <p:fltVal val="0"/>
                                          </p:val>
                                        </p:tav>
                                        <p:tav tm="100000">
                                          <p:val>
                                            <p:strVal val="#ppt_h"/>
                                          </p:val>
                                        </p:tav>
                                      </p:tavLst>
                                    </p:anim>
                                    <p:animEffect transition="in" filter="fade">
                                      <p:cBhvr>
                                        <p:cTn id="62" dur="500"/>
                                        <p:tgtEl>
                                          <p:spTgt spid="18508"/>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18520"/>
                                        </p:tgtEl>
                                        <p:attrNameLst>
                                          <p:attrName>style.visibility</p:attrName>
                                        </p:attrNameLst>
                                      </p:cBhvr>
                                      <p:to>
                                        <p:strVal val="visible"/>
                                      </p:to>
                                    </p:set>
                                    <p:animEffect transition="in" filter="wipe(left)">
                                      <p:cBhvr>
                                        <p:cTn id="67" dur="1000"/>
                                        <p:tgtEl>
                                          <p:spTgt spid="18520"/>
                                        </p:tgtEl>
                                      </p:cBhvr>
                                    </p:animEffect>
                                  </p:childTnLst>
                                </p:cTn>
                              </p:par>
                            </p:childTnLst>
                          </p:cTn>
                        </p:par>
                        <p:par>
                          <p:cTn id="68" fill="hold" nodeType="afterGroup">
                            <p:stCondLst>
                              <p:cond delay="1000"/>
                            </p:stCondLst>
                            <p:childTnLst>
                              <p:par>
                                <p:cTn id="69" presetID="9" presetClass="entr" presetSubtype="0" fill="hold" nodeType="afterEffect">
                                  <p:stCondLst>
                                    <p:cond delay="0"/>
                                  </p:stCondLst>
                                  <p:childTnLst>
                                    <p:set>
                                      <p:cBhvr>
                                        <p:cTn id="70" dur="1" fill="hold">
                                          <p:stCondLst>
                                            <p:cond delay="0"/>
                                          </p:stCondLst>
                                        </p:cTn>
                                        <p:tgtEl>
                                          <p:spTgt spid="18509"/>
                                        </p:tgtEl>
                                        <p:attrNameLst>
                                          <p:attrName>style.visibility</p:attrName>
                                        </p:attrNameLst>
                                      </p:cBhvr>
                                      <p:to>
                                        <p:strVal val="visible"/>
                                      </p:to>
                                    </p:set>
                                    <p:animEffect transition="in" filter="dissolve">
                                      <p:cBhvr>
                                        <p:cTn id="71" dur="500"/>
                                        <p:tgtEl>
                                          <p:spTgt spid="18509"/>
                                        </p:tgtEl>
                                      </p:cBhvr>
                                    </p:animEffect>
                                  </p:childTnLst>
                                </p:cTn>
                              </p:par>
                            </p:childTnLst>
                          </p:cTn>
                        </p:par>
                        <p:par>
                          <p:cTn id="72" fill="hold" nodeType="afterGroup">
                            <p:stCondLst>
                              <p:cond delay="1500"/>
                            </p:stCondLst>
                            <p:childTnLst>
                              <p:par>
                                <p:cTn id="73" presetID="9" presetClass="entr" presetSubtype="0" fill="hold" nodeType="afterEffect">
                                  <p:stCondLst>
                                    <p:cond delay="0"/>
                                  </p:stCondLst>
                                  <p:childTnLst>
                                    <p:set>
                                      <p:cBhvr>
                                        <p:cTn id="74" dur="1" fill="hold">
                                          <p:stCondLst>
                                            <p:cond delay="0"/>
                                          </p:stCondLst>
                                        </p:cTn>
                                        <p:tgtEl>
                                          <p:spTgt spid="18519"/>
                                        </p:tgtEl>
                                        <p:attrNameLst>
                                          <p:attrName>style.visibility</p:attrName>
                                        </p:attrNameLst>
                                      </p:cBhvr>
                                      <p:to>
                                        <p:strVal val="visible"/>
                                      </p:to>
                                    </p:set>
                                    <p:animEffect transition="in" filter="dissolve">
                                      <p:cBhvr>
                                        <p:cTn id="75" dur="500"/>
                                        <p:tgtEl>
                                          <p:spTgt spid="18519"/>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8" fill="hold" nodeType="clickEffect">
                                  <p:stCondLst>
                                    <p:cond delay="0"/>
                                  </p:stCondLst>
                                  <p:childTnLst>
                                    <p:set>
                                      <p:cBhvr>
                                        <p:cTn id="79" dur="1" fill="hold">
                                          <p:stCondLst>
                                            <p:cond delay="0"/>
                                          </p:stCondLst>
                                        </p:cTn>
                                        <p:tgtEl>
                                          <p:spTgt spid="18510"/>
                                        </p:tgtEl>
                                        <p:attrNameLst>
                                          <p:attrName>style.visibility</p:attrName>
                                        </p:attrNameLst>
                                      </p:cBhvr>
                                      <p:to>
                                        <p:strVal val="visible"/>
                                      </p:to>
                                    </p:set>
                                    <p:animEffect transition="in" filter="wipe(left)">
                                      <p:cBhvr>
                                        <p:cTn id="80" dur="3000"/>
                                        <p:tgtEl>
                                          <p:spTgt spid="18510"/>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nodeType="clickEffect">
                                  <p:stCondLst>
                                    <p:cond delay="0"/>
                                  </p:stCondLst>
                                  <p:childTnLst>
                                    <p:set>
                                      <p:cBhvr>
                                        <p:cTn id="84" dur="1" fill="hold">
                                          <p:stCondLst>
                                            <p:cond delay="0"/>
                                          </p:stCondLst>
                                        </p:cTn>
                                        <p:tgtEl>
                                          <p:spTgt spid="18504"/>
                                        </p:tgtEl>
                                        <p:attrNameLst>
                                          <p:attrName>style.visibility</p:attrName>
                                        </p:attrNameLst>
                                      </p:cBhvr>
                                      <p:to>
                                        <p:strVal val="visible"/>
                                      </p:to>
                                    </p:set>
                                    <p:animEffect transition="in" filter="wipe(left)">
                                      <p:cBhvr>
                                        <p:cTn id="85" dur="3000"/>
                                        <p:tgtEl>
                                          <p:spTgt spid="18504"/>
                                        </p:tgtEl>
                                      </p:cBhvr>
                                    </p:animEffect>
                                  </p:childTnLst>
                                </p:cTn>
                              </p:par>
                              <p:par>
                                <p:cTn id="86" presetID="22" presetClass="entr" presetSubtype="8" fill="hold" nodeType="withEffect">
                                  <p:stCondLst>
                                    <p:cond delay="0"/>
                                  </p:stCondLst>
                                  <p:childTnLst>
                                    <p:set>
                                      <p:cBhvr>
                                        <p:cTn id="87" dur="1" fill="hold">
                                          <p:stCondLst>
                                            <p:cond delay="0"/>
                                          </p:stCondLst>
                                        </p:cTn>
                                        <p:tgtEl>
                                          <p:spTgt spid="18505"/>
                                        </p:tgtEl>
                                        <p:attrNameLst>
                                          <p:attrName>style.visibility</p:attrName>
                                        </p:attrNameLst>
                                      </p:cBhvr>
                                      <p:to>
                                        <p:strVal val="visible"/>
                                      </p:to>
                                    </p:set>
                                    <p:animEffect transition="in" filter="wipe(left)">
                                      <p:cBhvr>
                                        <p:cTn id="88" dur="3000"/>
                                        <p:tgtEl>
                                          <p:spTgt spid="18505"/>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4" presetClass="entr" presetSubtype="32" fill="hold" nodeType="clickEffect">
                                  <p:stCondLst>
                                    <p:cond delay="0"/>
                                  </p:stCondLst>
                                  <p:childTnLst>
                                    <p:set>
                                      <p:cBhvr>
                                        <p:cTn id="92" dur="1" fill="hold">
                                          <p:stCondLst>
                                            <p:cond delay="0"/>
                                          </p:stCondLst>
                                        </p:cTn>
                                        <p:tgtEl>
                                          <p:spTgt spid="18502"/>
                                        </p:tgtEl>
                                        <p:attrNameLst>
                                          <p:attrName>style.visibility</p:attrName>
                                        </p:attrNameLst>
                                      </p:cBhvr>
                                      <p:to>
                                        <p:strVal val="visible"/>
                                      </p:to>
                                    </p:set>
                                    <p:animEffect transition="in" filter="box(out)">
                                      <p:cBhvr>
                                        <p:cTn id="93" dur="500"/>
                                        <p:tgtEl>
                                          <p:spTgt spid="18502"/>
                                        </p:tgtEl>
                                      </p:cBhvr>
                                    </p:animEffect>
                                  </p:childTnLst>
                                </p:cTn>
                              </p:par>
                            </p:childTnLst>
                          </p:cTn>
                        </p:par>
                        <p:par>
                          <p:cTn id="94" fill="hold" nodeType="afterGroup">
                            <p:stCondLst>
                              <p:cond delay="500"/>
                            </p:stCondLst>
                            <p:childTnLst>
                              <p:par>
                                <p:cTn id="95" presetID="9" presetClass="entr" presetSubtype="0" fill="hold" nodeType="afterEffect">
                                  <p:stCondLst>
                                    <p:cond delay="0"/>
                                  </p:stCondLst>
                                  <p:childTnLst>
                                    <p:set>
                                      <p:cBhvr>
                                        <p:cTn id="96" dur="1" fill="hold">
                                          <p:stCondLst>
                                            <p:cond delay="0"/>
                                          </p:stCondLst>
                                        </p:cTn>
                                        <p:tgtEl>
                                          <p:spTgt spid="18537"/>
                                        </p:tgtEl>
                                        <p:attrNameLst>
                                          <p:attrName>style.visibility</p:attrName>
                                        </p:attrNameLst>
                                      </p:cBhvr>
                                      <p:to>
                                        <p:strVal val="visible"/>
                                      </p:to>
                                    </p:set>
                                    <p:animEffect transition="in" filter="dissolve">
                                      <p:cBhvr>
                                        <p:cTn id="97" dur="500"/>
                                        <p:tgtEl>
                                          <p:spTgt spid="18537"/>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22" presetClass="entr" presetSubtype="8" fill="hold" nodeType="clickEffect">
                                  <p:stCondLst>
                                    <p:cond delay="0"/>
                                  </p:stCondLst>
                                  <p:childTnLst>
                                    <p:set>
                                      <p:cBhvr>
                                        <p:cTn id="101" dur="1" fill="hold">
                                          <p:stCondLst>
                                            <p:cond delay="0"/>
                                          </p:stCondLst>
                                        </p:cTn>
                                        <p:tgtEl>
                                          <p:spTgt spid="18495"/>
                                        </p:tgtEl>
                                        <p:attrNameLst>
                                          <p:attrName>style.visibility</p:attrName>
                                        </p:attrNameLst>
                                      </p:cBhvr>
                                      <p:to>
                                        <p:strVal val="visible"/>
                                      </p:to>
                                    </p:set>
                                    <p:animEffect transition="in" filter="wipe(left)">
                                      <p:cBhvr>
                                        <p:cTn id="102" dur="2000"/>
                                        <p:tgtEl>
                                          <p:spTgt spid="18495"/>
                                        </p:tgtEl>
                                      </p:cBhvr>
                                    </p:animEffect>
                                  </p:childTnLst>
                                </p:cTn>
                              </p:par>
                              <p:par>
                                <p:cTn id="103" presetID="22" presetClass="entr" presetSubtype="8" fill="hold" nodeType="withEffect">
                                  <p:stCondLst>
                                    <p:cond delay="0"/>
                                  </p:stCondLst>
                                  <p:childTnLst>
                                    <p:set>
                                      <p:cBhvr>
                                        <p:cTn id="104" dur="1" fill="hold">
                                          <p:stCondLst>
                                            <p:cond delay="0"/>
                                          </p:stCondLst>
                                        </p:cTn>
                                        <p:tgtEl>
                                          <p:spTgt spid="18530"/>
                                        </p:tgtEl>
                                        <p:attrNameLst>
                                          <p:attrName>style.visibility</p:attrName>
                                        </p:attrNameLst>
                                      </p:cBhvr>
                                      <p:to>
                                        <p:strVal val="visible"/>
                                      </p:to>
                                    </p:set>
                                    <p:animEffect transition="in" filter="wipe(left)">
                                      <p:cBhvr>
                                        <p:cTn id="105" dur="2000"/>
                                        <p:tgtEl>
                                          <p:spTgt spid="18530"/>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2" fill="hold" nodeType="clickEffect">
                                  <p:stCondLst>
                                    <p:cond delay="0"/>
                                  </p:stCondLst>
                                  <p:childTnLst>
                                    <p:set>
                                      <p:cBhvr>
                                        <p:cTn id="109" dur="1" fill="hold">
                                          <p:stCondLst>
                                            <p:cond delay="0"/>
                                          </p:stCondLst>
                                        </p:cTn>
                                        <p:tgtEl>
                                          <p:spTgt spid="18540"/>
                                        </p:tgtEl>
                                        <p:attrNameLst>
                                          <p:attrName>style.visibility</p:attrName>
                                        </p:attrNameLst>
                                      </p:cBhvr>
                                      <p:to>
                                        <p:strVal val="visible"/>
                                      </p:to>
                                    </p:set>
                                    <p:animEffect transition="in" filter="wipe(right)">
                                      <p:cBhvr>
                                        <p:cTn id="110" dur="500"/>
                                        <p:tgtEl>
                                          <p:spTgt spid="18540"/>
                                        </p:tgtEl>
                                      </p:cBhvr>
                                    </p:animEffect>
                                  </p:childTnLst>
                                </p:cTn>
                              </p:par>
                            </p:childTnLst>
                          </p:cTn>
                        </p:par>
                        <p:par>
                          <p:cTn id="111" fill="hold" nodeType="afterGroup">
                            <p:stCondLst>
                              <p:cond delay="500"/>
                            </p:stCondLst>
                            <p:childTnLst>
                              <p:par>
                                <p:cTn id="112" presetID="22" presetClass="entr" presetSubtype="2" fill="hold" nodeType="afterEffect">
                                  <p:stCondLst>
                                    <p:cond delay="0"/>
                                  </p:stCondLst>
                                  <p:childTnLst>
                                    <p:set>
                                      <p:cBhvr>
                                        <p:cTn id="113" dur="1" fill="hold">
                                          <p:stCondLst>
                                            <p:cond delay="0"/>
                                          </p:stCondLst>
                                        </p:cTn>
                                        <p:tgtEl>
                                          <p:spTgt spid="18539"/>
                                        </p:tgtEl>
                                        <p:attrNameLst>
                                          <p:attrName>style.visibility</p:attrName>
                                        </p:attrNameLst>
                                      </p:cBhvr>
                                      <p:to>
                                        <p:strVal val="visible"/>
                                      </p:to>
                                    </p:set>
                                    <p:animEffect transition="in" filter="wipe(right)">
                                      <p:cBhvr>
                                        <p:cTn id="114" dur="500"/>
                                        <p:tgtEl>
                                          <p:spTgt spid="18539"/>
                                        </p:tgtEl>
                                      </p:cBhvr>
                                    </p:animEffect>
                                  </p:childTnLst>
                                </p:cTn>
                              </p:par>
                            </p:childTnLst>
                          </p:cTn>
                        </p:par>
                        <p:par>
                          <p:cTn id="115" fill="hold" nodeType="afterGroup">
                            <p:stCondLst>
                              <p:cond delay="1000"/>
                            </p:stCondLst>
                            <p:childTnLst>
                              <p:par>
                                <p:cTn id="116" presetID="9" presetClass="entr" presetSubtype="0" fill="hold" nodeType="afterEffect">
                                  <p:stCondLst>
                                    <p:cond delay="0"/>
                                  </p:stCondLst>
                                  <p:childTnLst>
                                    <p:set>
                                      <p:cBhvr>
                                        <p:cTn id="117" dur="1" fill="hold">
                                          <p:stCondLst>
                                            <p:cond delay="0"/>
                                          </p:stCondLst>
                                        </p:cTn>
                                        <p:tgtEl>
                                          <p:spTgt spid="18541"/>
                                        </p:tgtEl>
                                        <p:attrNameLst>
                                          <p:attrName>style.visibility</p:attrName>
                                        </p:attrNameLst>
                                      </p:cBhvr>
                                      <p:to>
                                        <p:strVal val="visible"/>
                                      </p:to>
                                    </p:set>
                                    <p:animEffect transition="in" filter="dissolve">
                                      <p:cBhvr>
                                        <p:cTn id="118" dur="500"/>
                                        <p:tgtEl>
                                          <p:spTgt spid="18541"/>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53" presetClass="entr" presetSubtype="0" fill="hold" nodeType="clickEffect">
                                  <p:stCondLst>
                                    <p:cond delay="0"/>
                                  </p:stCondLst>
                                  <p:childTnLst>
                                    <p:set>
                                      <p:cBhvr>
                                        <p:cTn id="122" dur="1" fill="hold">
                                          <p:stCondLst>
                                            <p:cond delay="0"/>
                                          </p:stCondLst>
                                        </p:cTn>
                                        <p:tgtEl>
                                          <p:spTgt spid="18544"/>
                                        </p:tgtEl>
                                        <p:attrNameLst>
                                          <p:attrName>style.visibility</p:attrName>
                                        </p:attrNameLst>
                                      </p:cBhvr>
                                      <p:to>
                                        <p:strVal val="visible"/>
                                      </p:to>
                                    </p:set>
                                    <p:anim calcmode="lin" valueType="num">
                                      <p:cBhvr>
                                        <p:cTn id="123" dur="500" fill="hold"/>
                                        <p:tgtEl>
                                          <p:spTgt spid="18544"/>
                                        </p:tgtEl>
                                        <p:attrNameLst>
                                          <p:attrName>ppt_w</p:attrName>
                                        </p:attrNameLst>
                                      </p:cBhvr>
                                      <p:tavLst>
                                        <p:tav tm="0">
                                          <p:val>
                                            <p:fltVal val="0"/>
                                          </p:val>
                                        </p:tav>
                                        <p:tav tm="100000">
                                          <p:val>
                                            <p:strVal val="#ppt_w"/>
                                          </p:val>
                                        </p:tav>
                                      </p:tavLst>
                                    </p:anim>
                                    <p:anim calcmode="lin" valueType="num">
                                      <p:cBhvr>
                                        <p:cTn id="124" dur="500" fill="hold"/>
                                        <p:tgtEl>
                                          <p:spTgt spid="18544"/>
                                        </p:tgtEl>
                                        <p:attrNameLst>
                                          <p:attrName>ppt_h</p:attrName>
                                        </p:attrNameLst>
                                      </p:cBhvr>
                                      <p:tavLst>
                                        <p:tav tm="0">
                                          <p:val>
                                            <p:fltVal val="0"/>
                                          </p:val>
                                        </p:tav>
                                        <p:tav tm="100000">
                                          <p:val>
                                            <p:strVal val="#ppt_h"/>
                                          </p:val>
                                        </p:tav>
                                      </p:tavLst>
                                    </p:anim>
                                    <p:animEffect transition="in" filter="fade">
                                      <p:cBhvr>
                                        <p:cTn id="125" dur="500"/>
                                        <p:tgtEl>
                                          <p:spTgt spid="18544"/>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53" presetClass="entr" presetSubtype="0" fill="hold" nodeType="clickEffect">
                                  <p:stCondLst>
                                    <p:cond delay="0"/>
                                  </p:stCondLst>
                                  <p:childTnLst>
                                    <p:set>
                                      <p:cBhvr>
                                        <p:cTn id="129" dur="1" fill="hold">
                                          <p:stCondLst>
                                            <p:cond delay="0"/>
                                          </p:stCondLst>
                                        </p:cTn>
                                        <p:tgtEl>
                                          <p:spTgt spid="18545"/>
                                        </p:tgtEl>
                                        <p:attrNameLst>
                                          <p:attrName>style.visibility</p:attrName>
                                        </p:attrNameLst>
                                      </p:cBhvr>
                                      <p:to>
                                        <p:strVal val="visible"/>
                                      </p:to>
                                    </p:set>
                                    <p:anim calcmode="lin" valueType="num">
                                      <p:cBhvr>
                                        <p:cTn id="130" dur="500" fill="hold"/>
                                        <p:tgtEl>
                                          <p:spTgt spid="18545"/>
                                        </p:tgtEl>
                                        <p:attrNameLst>
                                          <p:attrName>ppt_w</p:attrName>
                                        </p:attrNameLst>
                                      </p:cBhvr>
                                      <p:tavLst>
                                        <p:tav tm="0">
                                          <p:val>
                                            <p:fltVal val="0"/>
                                          </p:val>
                                        </p:tav>
                                        <p:tav tm="100000">
                                          <p:val>
                                            <p:strVal val="#ppt_w"/>
                                          </p:val>
                                        </p:tav>
                                      </p:tavLst>
                                    </p:anim>
                                    <p:anim calcmode="lin" valueType="num">
                                      <p:cBhvr>
                                        <p:cTn id="131" dur="500" fill="hold"/>
                                        <p:tgtEl>
                                          <p:spTgt spid="18545"/>
                                        </p:tgtEl>
                                        <p:attrNameLst>
                                          <p:attrName>ppt_h</p:attrName>
                                        </p:attrNameLst>
                                      </p:cBhvr>
                                      <p:tavLst>
                                        <p:tav tm="0">
                                          <p:val>
                                            <p:fltVal val="0"/>
                                          </p:val>
                                        </p:tav>
                                        <p:tav tm="100000">
                                          <p:val>
                                            <p:strVal val="#ppt_h"/>
                                          </p:val>
                                        </p:tav>
                                      </p:tavLst>
                                    </p:anim>
                                    <p:animEffect transition="in" filter="fade">
                                      <p:cBhvr>
                                        <p:cTn id="132" dur="500"/>
                                        <p:tgtEl>
                                          <p:spTgt spid="18545"/>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53" presetClass="entr" presetSubtype="0" fill="hold" nodeType="clickEffect">
                                  <p:stCondLst>
                                    <p:cond delay="0"/>
                                  </p:stCondLst>
                                  <p:childTnLst>
                                    <p:set>
                                      <p:cBhvr>
                                        <p:cTn id="136" dur="1" fill="hold">
                                          <p:stCondLst>
                                            <p:cond delay="0"/>
                                          </p:stCondLst>
                                        </p:cTn>
                                        <p:tgtEl>
                                          <p:spTgt spid="18555"/>
                                        </p:tgtEl>
                                        <p:attrNameLst>
                                          <p:attrName>style.visibility</p:attrName>
                                        </p:attrNameLst>
                                      </p:cBhvr>
                                      <p:to>
                                        <p:strVal val="visible"/>
                                      </p:to>
                                    </p:set>
                                    <p:anim calcmode="lin" valueType="num">
                                      <p:cBhvr>
                                        <p:cTn id="137" dur="500" fill="hold"/>
                                        <p:tgtEl>
                                          <p:spTgt spid="18555"/>
                                        </p:tgtEl>
                                        <p:attrNameLst>
                                          <p:attrName>ppt_w</p:attrName>
                                        </p:attrNameLst>
                                      </p:cBhvr>
                                      <p:tavLst>
                                        <p:tav tm="0">
                                          <p:val>
                                            <p:fltVal val="0"/>
                                          </p:val>
                                        </p:tav>
                                        <p:tav tm="100000">
                                          <p:val>
                                            <p:strVal val="#ppt_w"/>
                                          </p:val>
                                        </p:tav>
                                      </p:tavLst>
                                    </p:anim>
                                    <p:anim calcmode="lin" valueType="num">
                                      <p:cBhvr>
                                        <p:cTn id="138" dur="500" fill="hold"/>
                                        <p:tgtEl>
                                          <p:spTgt spid="18555"/>
                                        </p:tgtEl>
                                        <p:attrNameLst>
                                          <p:attrName>ppt_h</p:attrName>
                                        </p:attrNameLst>
                                      </p:cBhvr>
                                      <p:tavLst>
                                        <p:tav tm="0">
                                          <p:val>
                                            <p:fltVal val="0"/>
                                          </p:val>
                                        </p:tav>
                                        <p:tav tm="100000">
                                          <p:val>
                                            <p:strVal val="#ppt_h"/>
                                          </p:val>
                                        </p:tav>
                                      </p:tavLst>
                                    </p:anim>
                                    <p:animEffect transition="in" filter="fade">
                                      <p:cBhvr>
                                        <p:cTn id="139" dur="500"/>
                                        <p:tgtEl>
                                          <p:spTgt spid="18555"/>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22" presetClass="entr" presetSubtype="8" fill="hold" nodeType="clickEffect">
                                  <p:stCondLst>
                                    <p:cond delay="0"/>
                                  </p:stCondLst>
                                  <p:childTnLst>
                                    <p:set>
                                      <p:cBhvr>
                                        <p:cTn id="143" dur="1" fill="hold">
                                          <p:stCondLst>
                                            <p:cond delay="0"/>
                                          </p:stCondLst>
                                        </p:cTn>
                                        <p:tgtEl>
                                          <p:spTgt spid="18569"/>
                                        </p:tgtEl>
                                        <p:attrNameLst>
                                          <p:attrName>style.visibility</p:attrName>
                                        </p:attrNameLst>
                                      </p:cBhvr>
                                      <p:to>
                                        <p:strVal val="visible"/>
                                      </p:to>
                                    </p:set>
                                    <p:animEffect transition="in" filter="wipe(left)">
                                      <p:cBhvr>
                                        <p:cTn id="144" dur="500"/>
                                        <p:tgtEl>
                                          <p:spTgt spid="18569"/>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22" presetClass="entr" presetSubtype="4" fill="hold" nodeType="clickEffect">
                                  <p:stCondLst>
                                    <p:cond delay="0"/>
                                  </p:stCondLst>
                                  <p:childTnLst>
                                    <p:set>
                                      <p:cBhvr>
                                        <p:cTn id="148" dur="1" fill="hold">
                                          <p:stCondLst>
                                            <p:cond delay="0"/>
                                          </p:stCondLst>
                                        </p:cTn>
                                        <p:tgtEl>
                                          <p:spTgt spid="18570"/>
                                        </p:tgtEl>
                                        <p:attrNameLst>
                                          <p:attrName>style.visibility</p:attrName>
                                        </p:attrNameLst>
                                      </p:cBhvr>
                                      <p:to>
                                        <p:strVal val="visible"/>
                                      </p:to>
                                    </p:set>
                                    <p:animEffect transition="in" filter="wipe(down)">
                                      <p:cBhvr>
                                        <p:cTn id="149" dur="500"/>
                                        <p:tgtEl>
                                          <p:spTgt spid="18570"/>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22" presetClass="entr" presetSubtype="8" fill="hold" nodeType="clickEffect">
                                  <p:stCondLst>
                                    <p:cond delay="0"/>
                                  </p:stCondLst>
                                  <p:childTnLst>
                                    <p:set>
                                      <p:cBhvr>
                                        <p:cTn id="153" dur="1" fill="hold">
                                          <p:stCondLst>
                                            <p:cond delay="0"/>
                                          </p:stCondLst>
                                        </p:cTn>
                                        <p:tgtEl>
                                          <p:spTgt spid="18572"/>
                                        </p:tgtEl>
                                        <p:attrNameLst>
                                          <p:attrName>style.visibility</p:attrName>
                                        </p:attrNameLst>
                                      </p:cBhvr>
                                      <p:to>
                                        <p:strVal val="visible"/>
                                      </p:to>
                                    </p:set>
                                    <p:animEffect transition="in" filter="wipe(left)">
                                      <p:cBhvr>
                                        <p:cTn id="154" dur="500"/>
                                        <p:tgtEl>
                                          <p:spTgt spid="18572"/>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22" presetClass="entr" presetSubtype="8" fill="hold" nodeType="clickEffect">
                                  <p:stCondLst>
                                    <p:cond delay="0"/>
                                  </p:stCondLst>
                                  <p:childTnLst>
                                    <p:set>
                                      <p:cBhvr>
                                        <p:cTn id="158" dur="1" fill="hold">
                                          <p:stCondLst>
                                            <p:cond delay="0"/>
                                          </p:stCondLst>
                                        </p:cTn>
                                        <p:tgtEl>
                                          <p:spTgt spid="18571"/>
                                        </p:tgtEl>
                                        <p:attrNameLst>
                                          <p:attrName>style.visibility</p:attrName>
                                        </p:attrNameLst>
                                      </p:cBhvr>
                                      <p:to>
                                        <p:strVal val="visible"/>
                                      </p:to>
                                    </p:set>
                                    <p:animEffect transition="in" filter="wipe(left)">
                                      <p:cBhvr>
                                        <p:cTn id="159" dur="500"/>
                                        <p:tgtEl>
                                          <p:spTgt spid="18571"/>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22" presetClass="entr" presetSubtype="4" fill="hold" nodeType="clickEffect">
                                  <p:stCondLst>
                                    <p:cond delay="0"/>
                                  </p:stCondLst>
                                  <p:childTnLst>
                                    <p:set>
                                      <p:cBhvr>
                                        <p:cTn id="163" dur="1" fill="hold">
                                          <p:stCondLst>
                                            <p:cond delay="0"/>
                                          </p:stCondLst>
                                        </p:cTn>
                                        <p:tgtEl>
                                          <p:spTgt spid="18573"/>
                                        </p:tgtEl>
                                        <p:attrNameLst>
                                          <p:attrName>style.visibility</p:attrName>
                                        </p:attrNameLst>
                                      </p:cBhvr>
                                      <p:to>
                                        <p:strVal val="visible"/>
                                      </p:to>
                                    </p:set>
                                    <p:animEffect transition="in" filter="wipe(down)">
                                      <p:cBhvr>
                                        <p:cTn id="164" dur="500"/>
                                        <p:tgtEl>
                                          <p:spTgt spid="18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89" grpId="0"/>
      <p:bldP spid="18490" grpId="0"/>
      <p:bldP spid="18491" grpId="0"/>
      <p:bldP spid="18493" grpId="0"/>
      <p:bldP spid="18494" grpId="0"/>
      <p:bldP spid="18504" grpId="0"/>
      <p:bldP spid="18508" grpId="0" animBg="1"/>
      <p:bldP spid="18509" grpId="0"/>
      <p:bldP spid="18519" grpId="0"/>
      <p:bldP spid="18537" grpId="0"/>
      <p:bldP spid="18539" grpId="0"/>
      <p:bldP spid="18544" grpId="0"/>
      <p:bldP spid="18545" grpId="0"/>
      <p:bldP spid="1855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656" name="Group 176">
            <a:extLst>
              <a:ext uri="{FF2B5EF4-FFF2-40B4-BE49-F238E27FC236}">
                <a16:creationId xmlns:a16="http://schemas.microsoft.com/office/drawing/2014/main" id="{BFB24A18-32DA-4B18-3A32-DF020536EDEC}"/>
              </a:ext>
            </a:extLst>
          </p:cNvPr>
          <p:cNvGrpSpPr>
            <a:grpSpLocks/>
          </p:cNvGrpSpPr>
          <p:nvPr/>
        </p:nvGrpSpPr>
        <p:grpSpPr bwMode="auto">
          <a:xfrm>
            <a:off x="5867400" y="5257800"/>
            <a:ext cx="2590800" cy="550863"/>
            <a:chOff x="3696" y="3312"/>
            <a:chExt cx="1632" cy="347"/>
          </a:xfrm>
        </p:grpSpPr>
        <p:sp>
          <p:nvSpPr>
            <p:cNvPr id="15473" name="Line 106">
              <a:extLst>
                <a:ext uri="{FF2B5EF4-FFF2-40B4-BE49-F238E27FC236}">
                  <a16:creationId xmlns:a16="http://schemas.microsoft.com/office/drawing/2014/main" id="{6E8BD585-056B-7FA4-CACA-D57205A49F48}"/>
                </a:ext>
              </a:extLst>
            </p:cNvPr>
            <p:cNvSpPr>
              <a:spLocks noChangeShapeType="1"/>
            </p:cNvSpPr>
            <p:nvPr/>
          </p:nvSpPr>
          <p:spPr bwMode="auto">
            <a:xfrm>
              <a:off x="3888" y="3447"/>
              <a:ext cx="1344" cy="0"/>
            </a:xfrm>
            <a:prstGeom prst="line">
              <a:avLst/>
            </a:prstGeom>
            <a:noFill/>
            <a:ln w="28575">
              <a:solidFill>
                <a:srgbClr val="3399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74" name="Text Box 167">
              <a:extLst>
                <a:ext uri="{FF2B5EF4-FFF2-40B4-BE49-F238E27FC236}">
                  <a16:creationId xmlns:a16="http://schemas.microsoft.com/office/drawing/2014/main" id="{3A0D417E-2A8C-42FB-0E0A-E2354DFD42C3}"/>
                </a:ext>
              </a:extLst>
            </p:cNvPr>
            <p:cNvSpPr txBox="1">
              <a:spLocks noChangeArrowheads="1"/>
            </p:cNvSpPr>
            <p:nvPr/>
          </p:nvSpPr>
          <p:spPr bwMode="auto">
            <a:xfrm>
              <a:off x="5088" y="3428"/>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x</a:t>
              </a:r>
            </a:p>
          </p:txBody>
        </p:sp>
        <p:sp>
          <p:nvSpPr>
            <p:cNvPr id="15475" name="Text Box 169">
              <a:extLst>
                <a:ext uri="{FF2B5EF4-FFF2-40B4-BE49-F238E27FC236}">
                  <a16:creationId xmlns:a16="http://schemas.microsoft.com/office/drawing/2014/main" id="{AAD96FF9-90D5-E237-DF59-1E7E0302AC89}"/>
                </a:ext>
              </a:extLst>
            </p:cNvPr>
            <p:cNvSpPr txBox="1">
              <a:spLocks noChangeArrowheads="1"/>
            </p:cNvSpPr>
            <p:nvPr/>
          </p:nvSpPr>
          <p:spPr bwMode="auto">
            <a:xfrm>
              <a:off x="3696" y="331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0</a:t>
              </a:r>
            </a:p>
          </p:txBody>
        </p:sp>
      </p:grpSp>
      <p:sp>
        <p:nvSpPr>
          <p:cNvPr id="20485" name="Rectangle 5">
            <a:extLst>
              <a:ext uri="{FF2B5EF4-FFF2-40B4-BE49-F238E27FC236}">
                <a16:creationId xmlns:a16="http://schemas.microsoft.com/office/drawing/2014/main" id="{650FBD60-F9C0-F86B-29FF-ED84B0647664}"/>
              </a:ext>
            </a:extLst>
          </p:cNvPr>
          <p:cNvSpPr>
            <a:spLocks noChangeArrowheads="1"/>
          </p:cNvSpPr>
          <p:nvPr/>
        </p:nvSpPr>
        <p:spPr bwMode="auto">
          <a:xfrm>
            <a:off x="304800" y="76200"/>
            <a:ext cx="4495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006600"/>
                </a:solidFill>
              </a:rPr>
              <a:t>AC Circuit with a Pure Inductor:</a:t>
            </a:r>
            <a:endParaRPr lang="en-US" altLang="en-US" sz="1800" b="1">
              <a:solidFill>
                <a:srgbClr val="006600"/>
              </a:solidFill>
            </a:endParaRPr>
          </a:p>
        </p:txBody>
      </p:sp>
      <p:sp>
        <p:nvSpPr>
          <p:cNvPr id="20528" name="Text Box 48">
            <a:extLst>
              <a:ext uri="{FF2B5EF4-FFF2-40B4-BE49-F238E27FC236}">
                <a16:creationId xmlns:a16="http://schemas.microsoft.com/office/drawing/2014/main" id="{208FB675-9E7B-A383-9C10-E80DCD823A70}"/>
              </a:ext>
            </a:extLst>
          </p:cNvPr>
          <p:cNvSpPr txBox="1">
            <a:spLocks noChangeArrowheads="1"/>
          </p:cNvSpPr>
          <p:nvPr/>
        </p:nvSpPr>
        <p:spPr bwMode="auto">
          <a:xfrm>
            <a:off x="7272338" y="623888"/>
            <a:ext cx="381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L</a:t>
            </a:r>
          </a:p>
        </p:txBody>
      </p:sp>
      <p:sp>
        <p:nvSpPr>
          <p:cNvPr id="20529" name="Rectangle 49">
            <a:extLst>
              <a:ext uri="{FF2B5EF4-FFF2-40B4-BE49-F238E27FC236}">
                <a16:creationId xmlns:a16="http://schemas.microsoft.com/office/drawing/2014/main" id="{81E581CA-2058-0690-B1DD-A95345C48691}"/>
              </a:ext>
            </a:extLst>
          </p:cNvPr>
          <p:cNvSpPr>
            <a:spLocks noChangeArrowheads="1"/>
          </p:cNvSpPr>
          <p:nvPr/>
        </p:nvSpPr>
        <p:spPr bwMode="auto">
          <a:xfrm>
            <a:off x="6738938" y="1524000"/>
            <a:ext cx="15668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p:txBody>
      </p:sp>
      <p:sp>
        <p:nvSpPr>
          <p:cNvPr id="20530" name="Rectangle 50">
            <a:extLst>
              <a:ext uri="{FF2B5EF4-FFF2-40B4-BE49-F238E27FC236}">
                <a16:creationId xmlns:a16="http://schemas.microsoft.com/office/drawing/2014/main" id="{F9656AEA-69B7-65E4-73C7-603421961152}"/>
              </a:ext>
            </a:extLst>
          </p:cNvPr>
          <p:cNvSpPr>
            <a:spLocks noChangeArrowheads="1"/>
          </p:cNvSpPr>
          <p:nvPr/>
        </p:nvSpPr>
        <p:spPr bwMode="auto">
          <a:xfrm>
            <a:off x="304800" y="457200"/>
            <a:ext cx="1566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p:txBody>
      </p:sp>
      <p:grpSp>
        <p:nvGrpSpPr>
          <p:cNvPr id="20534" name="Group 54">
            <a:extLst>
              <a:ext uri="{FF2B5EF4-FFF2-40B4-BE49-F238E27FC236}">
                <a16:creationId xmlns:a16="http://schemas.microsoft.com/office/drawing/2014/main" id="{802C7EAA-53EF-0ECD-9F96-2CED08B665F5}"/>
              </a:ext>
            </a:extLst>
          </p:cNvPr>
          <p:cNvGrpSpPr>
            <a:grpSpLocks/>
          </p:cNvGrpSpPr>
          <p:nvPr/>
        </p:nvGrpSpPr>
        <p:grpSpPr bwMode="auto">
          <a:xfrm>
            <a:off x="762000" y="4876800"/>
            <a:ext cx="3124200" cy="1219200"/>
            <a:chOff x="2352" y="912"/>
            <a:chExt cx="1536" cy="384"/>
          </a:xfrm>
        </p:grpSpPr>
        <p:grpSp>
          <p:nvGrpSpPr>
            <p:cNvPr id="15467" name="Group 55">
              <a:extLst>
                <a:ext uri="{FF2B5EF4-FFF2-40B4-BE49-F238E27FC236}">
                  <a16:creationId xmlns:a16="http://schemas.microsoft.com/office/drawing/2014/main" id="{F073D3EE-269C-E47C-70E8-7CC30EFE64B8}"/>
                </a:ext>
              </a:extLst>
            </p:cNvPr>
            <p:cNvGrpSpPr>
              <a:grpSpLocks/>
            </p:cNvGrpSpPr>
            <p:nvPr/>
          </p:nvGrpSpPr>
          <p:grpSpPr bwMode="auto">
            <a:xfrm>
              <a:off x="2352" y="912"/>
              <a:ext cx="768" cy="384"/>
              <a:chOff x="2736" y="816"/>
              <a:chExt cx="768" cy="384"/>
            </a:xfrm>
          </p:grpSpPr>
          <p:sp>
            <p:nvSpPr>
              <p:cNvPr id="15471" name="Freeform 56">
                <a:extLst>
                  <a:ext uri="{FF2B5EF4-FFF2-40B4-BE49-F238E27FC236}">
                    <a16:creationId xmlns:a16="http://schemas.microsoft.com/office/drawing/2014/main" id="{6E1E755E-A689-C506-C6D2-9216FB79174F}"/>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72" name="Freeform 57">
                <a:extLst>
                  <a:ext uri="{FF2B5EF4-FFF2-40B4-BE49-F238E27FC236}">
                    <a16:creationId xmlns:a16="http://schemas.microsoft.com/office/drawing/2014/main" id="{509B357D-1274-D375-B6C0-B7BA5ECAC5FF}"/>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468" name="Group 58">
              <a:extLst>
                <a:ext uri="{FF2B5EF4-FFF2-40B4-BE49-F238E27FC236}">
                  <a16:creationId xmlns:a16="http://schemas.microsoft.com/office/drawing/2014/main" id="{478AFA3B-0BBE-37B2-3728-51D203380605}"/>
                </a:ext>
              </a:extLst>
            </p:cNvPr>
            <p:cNvGrpSpPr>
              <a:grpSpLocks/>
            </p:cNvGrpSpPr>
            <p:nvPr/>
          </p:nvGrpSpPr>
          <p:grpSpPr bwMode="auto">
            <a:xfrm>
              <a:off x="3120" y="912"/>
              <a:ext cx="768" cy="384"/>
              <a:chOff x="2736" y="816"/>
              <a:chExt cx="768" cy="384"/>
            </a:xfrm>
          </p:grpSpPr>
          <p:sp>
            <p:nvSpPr>
              <p:cNvPr id="15469" name="Freeform 59">
                <a:extLst>
                  <a:ext uri="{FF2B5EF4-FFF2-40B4-BE49-F238E27FC236}">
                    <a16:creationId xmlns:a16="http://schemas.microsoft.com/office/drawing/2014/main" id="{59AC7BB3-4A05-EAC7-6F98-68D960E07A8A}"/>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70" name="Freeform 60">
                <a:extLst>
                  <a:ext uri="{FF2B5EF4-FFF2-40B4-BE49-F238E27FC236}">
                    <a16:creationId xmlns:a16="http://schemas.microsoft.com/office/drawing/2014/main" id="{CFF0392F-C484-E326-BCCF-1E36C7266B52}"/>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15368" name="Text Box 62">
            <a:extLst>
              <a:ext uri="{FF2B5EF4-FFF2-40B4-BE49-F238E27FC236}">
                <a16:creationId xmlns:a16="http://schemas.microsoft.com/office/drawing/2014/main" id="{410D246A-137D-9E70-B153-9597C236CF66}"/>
              </a:ext>
            </a:extLst>
          </p:cNvPr>
          <p:cNvSpPr txBox="1">
            <a:spLocks noChangeArrowheads="1"/>
          </p:cNvSpPr>
          <p:nvPr/>
        </p:nvSpPr>
        <p:spPr bwMode="auto">
          <a:xfrm>
            <a:off x="3810000" y="57912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20543" name="Text Box 63">
            <a:extLst>
              <a:ext uri="{FF2B5EF4-FFF2-40B4-BE49-F238E27FC236}">
                <a16:creationId xmlns:a16="http://schemas.microsoft.com/office/drawing/2014/main" id="{FBBFA72E-0499-39B9-FF4B-0B6BC85E8799}"/>
              </a:ext>
            </a:extLst>
          </p:cNvPr>
          <p:cNvSpPr txBox="1">
            <a:spLocks noChangeArrowheads="1"/>
          </p:cNvSpPr>
          <p:nvPr/>
        </p:nvSpPr>
        <p:spPr bwMode="auto">
          <a:xfrm>
            <a:off x="914400" y="5821363"/>
            <a:ext cx="3276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006600"/>
                </a:solidFill>
              </a:rPr>
              <a:t> T/4    T/2    3T/4    T    5T/4  3T/2   7T/4  2T</a:t>
            </a:r>
          </a:p>
        </p:txBody>
      </p:sp>
      <p:grpSp>
        <p:nvGrpSpPr>
          <p:cNvPr id="20544" name="Group 64">
            <a:extLst>
              <a:ext uri="{FF2B5EF4-FFF2-40B4-BE49-F238E27FC236}">
                <a16:creationId xmlns:a16="http://schemas.microsoft.com/office/drawing/2014/main" id="{846D505A-B934-F8EA-2D19-DB56399D07EC}"/>
              </a:ext>
            </a:extLst>
          </p:cNvPr>
          <p:cNvGrpSpPr>
            <a:grpSpLocks/>
          </p:cNvGrpSpPr>
          <p:nvPr/>
        </p:nvGrpSpPr>
        <p:grpSpPr bwMode="auto">
          <a:xfrm>
            <a:off x="3505200" y="5943600"/>
            <a:ext cx="1143000" cy="366713"/>
            <a:chOff x="2112" y="2592"/>
            <a:chExt cx="720" cy="231"/>
          </a:xfrm>
        </p:grpSpPr>
        <p:sp>
          <p:nvSpPr>
            <p:cNvPr id="15465" name="Line 65">
              <a:extLst>
                <a:ext uri="{FF2B5EF4-FFF2-40B4-BE49-F238E27FC236}">
                  <a16:creationId xmlns:a16="http://schemas.microsoft.com/office/drawing/2014/main" id="{B23D9577-8EC8-2BBA-F146-B85A141D86C4}"/>
                </a:ext>
              </a:extLst>
            </p:cNvPr>
            <p:cNvSpPr>
              <a:spLocks noChangeShapeType="1"/>
            </p:cNvSpPr>
            <p:nvPr/>
          </p:nvSpPr>
          <p:spPr bwMode="auto">
            <a:xfrm>
              <a:off x="2112" y="2736"/>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66" name="Text Box 66">
              <a:extLst>
                <a:ext uri="{FF2B5EF4-FFF2-40B4-BE49-F238E27FC236}">
                  <a16:creationId xmlns:a16="http://schemas.microsoft.com/office/drawing/2014/main" id="{9469630D-5042-F8B5-416B-AC72AB436B81}"/>
                </a:ext>
              </a:extLst>
            </p:cNvPr>
            <p:cNvSpPr txBox="1">
              <a:spLocks noChangeArrowheads="1"/>
            </p:cNvSpPr>
            <p:nvPr/>
          </p:nvSpPr>
          <p:spPr bwMode="auto">
            <a:xfrm>
              <a:off x="2640" y="259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a:t>
              </a:r>
            </a:p>
          </p:txBody>
        </p:sp>
      </p:grpSp>
      <p:grpSp>
        <p:nvGrpSpPr>
          <p:cNvPr id="20549" name="Group 69">
            <a:extLst>
              <a:ext uri="{FF2B5EF4-FFF2-40B4-BE49-F238E27FC236}">
                <a16:creationId xmlns:a16="http://schemas.microsoft.com/office/drawing/2014/main" id="{F24C2AF5-E359-CB22-2938-8B9A1C38A39C}"/>
              </a:ext>
            </a:extLst>
          </p:cNvPr>
          <p:cNvGrpSpPr>
            <a:grpSpLocks/>
          </p:cNvGrpSpPr>
          <p:nvPr/>
        </p:nvGrpSpPr>
        <p:grpSpPr bwMode="auto">
          <a:xfrm>
            <a:off x="914400" y="5516563"/>
            <a:ext cx="3352800" cy="274637"/>
            <a:chOff x="480" y="2323"/>
            <a:chExt cx="2112" cy="173"/>
          </a:xfrm>
        </p:grpSpPr>
        <p:sp>
          <p:nvSpPr>
            <p:cNvPr id="15457" name="Text Box 70">
              <a:extLst>
                <a:ext uri="{FF2B5EF4-FFF2-40B4-BE49-F238E27FC236}">
                  <a16:creationId xmlns:a16="http://schemas.microsoft.com/office/drawing/2014/main" id="{273D955E-9AE1-4A6C-56F8-770969FDFCA3}"/>
                </a:ext>
              </a:extLst>
            </p:cNvPr>
            <p:cNvSpPr txBox="1">
              <a:spLocks noChangeArrowheads="1"/>
            </p:cNvSpPr>
            <p:nvPr/>
          </p:nvSpPr>
          <p:spPr bwMode="auto">
            <a:xfrm>
              <a:off x="768" y="2323"/>
              <a:ext cx="1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5458" name="Text Box 71">
              <a:extLst>
                <a:ext uri="{FF2B5EF4-FFF2-40B4-BE49-F238E27FC236}">
                  <a16:creationId xmlns:a16="http://schemas.microsoft.com/office/drawing/2014/main" id="{6D5F4C6D-3A3A-9D87-8BDD-069FBF02FC37}"/>
                </a:ext>
              </a:extLst>
            </p:cNvPr>
            <p:cNvSpPr txBox="1">
              <a:spLocks noChangeArrowheads="1"/>
            </p:cNvSpPr>
            <p:nvPr/>
          </p:nvSpPr>
          <p:spPr bwMode="auto">
            <a:xfrm>
              <a:off x="124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2</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5459" name="Text Box 72">
              <a:extLst>
                <a:ext uri="{FF2B5EF4-FFF2-40B4-BE49-F238E27FC236}">
                  <a16:creationId xmlns:a16="http://schemas.microsoft.com/office/drawing/2014/main" id="{74321A5D-47B9-2387-D298-E699162FB690}"/>
                </a:ext>
              </a:extLst>
            </p:cNvPr>
            <p:cNvSpPr txBox="1">
              <a:spLocks noChangeArrowheads="1"/>
            </p:cNvSpPr>
            <p:nvPr/>
          </p:nvSpPr>
          <p:spPr bwMode="auto">
            <a:xfrm>
              <a:off x="172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5460" name="Text Box 73">
              <a:extLst>
                <a:ext uri="{FF2B5EF4-FFF2-40B4-BE49-F238E27FC236}">
                  <a16:creationId xmlns:a16="http://schemas.microsoft.com/office/drawing/2014/main" id="{55E4B894-CBBE-CE26-20F7-AE8418156CD5}"/>
                </a:ext>
              </a:extLst>
            </p:cNvPr>
            <p:cNvSpPr txBox="1">
              <a:spLocks noChangeArrowheads="1"/>
            </p:cNvSpPr>
            <p:nvPr/>
          </p:nvSpPr>
          <p:spPr bwMode="auto">
            <a:xfrm>
              <a:off x="2256"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4</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5461" name="Text Box 74">
              <a:extLst>
                <a:ext uri="{FF2B5EF4-FFF2-40B4-BE49-F238E27FC236}">
                  <a16:creationId xmlns:a16="http://schemas.microsoft.com/office/drawing/2014/main" id="{A45495EC-CB37-FC78-DC49-5CFD2AD2A2F5}"/>
                </a:ext>
              </a:extLst>
            </p:cNvPr>
            <p:cNvSpPr txBox="1">
              <a:spLocks noChangeArrowheads="1"/>
            </p:cNvSpPr>
            <p:nvPr/>
          </p:nvSpPr>
          <p:spPr bwMode="auto">
            <a:xfrm>
              <a:off x="480" y="232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5462" name="Text Box 75">
              <a:extLst>
                <a:ext uri="{FF2B5EF4-FFF2-40B4-BE49-F238E27FC236}">
                  <a16:creationId xmlns:a16="http://schemas.microsoft.com/office/drawing/2014/main" id="{C39EB1AF-0FFC-329D-5431-1A6B9C9CCC92}"/>
                </a:ext>
              </a:extLst>
            </p:cNvPr>
            <p:cNvSpPr txBox="1">
              <a:spLocks noChangeArrowheads="1"/>
            </p:cNvSpPr>
            <p:nvPr/>
          </p:nvSpPr>
          <p:spPr bwMode="auto">
            <a:xfrm>
              <a:off x="96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5463" name="Text Box 76">
              <a:extLst>
                <a:ext uri="{FF2B5EF4-FFF2-40B4-BE49-F238E27FC236}">
                  <a16:creationId xmlns:a16="http://schemas.microsoft.com/office/drawing/2014/main" id="{508F59D2-05C1-6878-E959-2831E7F0DD9C}"/>
                </a:ext>
              </a:extLst>
            </p:cNvPr>
            <p:cNvSpPr txBox="1">
              <a:spLocks noChangeArrowheads="1"/>
            </p:cNvSpPr>
            <p:nvPr/>
          </p:nvSpPr>
          <p:spPr bwMode="auto">
            <a:xfrm>
              <a:off x="144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5</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5464" name="Text Box 77">
              <a:extLst>
                <a:ext uri="{FF2B5EF4-FFF2-40B4-BE49-F238E27FC236}">
                  <a16:creationId xmlns:a16="http://schemas.microsoft.com/office/drawing/2014/main" id="{A68A55A5-2485-F1B4-0373-3F8EB0DF0670}"/>
                </a:ext>
              </a:extLst>
            </p:cNvPr>
            <p:cNvSpPr txBox="1">
              <a:spLocks noChangeArrowheads="1"/>
            </p:cNvSpPr>
            <p:nvPr/>
          </p:nvSpPr>
          <p:spPr bwMode="auto">
            <a:xfrm>
              <a:off x="196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7</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grpSp>
      <p:sp>
        <p:nvSpPr>
          <p:cNvPr id="20558" name="Rectangle 78">
            <a:extLst>
              <a:ext uri="{FF2B5EF4-FFF2-40B4-BE49-F238E27FC236}">
                <a16:creationId xmlns:a16="http://schemas.microsoft.com/office/drawing/2014/main" id="{2F6FE0BC-A718-1446-7F89-BB77BB7BD804}"/>
              </a:ext>
            </a:extLst>
          </p:cNvPr>
          <p:cNvSpPr>
            <a:spLocks noChangeArrowheads="1"/>
          </p:cNvSpPr>
          <p:nvPr/>
        </p:nvSpPr>
        <p:spPr bwMode="auto">
          <a:xfrm>
            <a:off x="3956050" y="5486400"/>
            <a:ext cx="692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400" b="1">
                <a:solidFill>
                  <a:schemeClr val="bg1"/>
                </a:solidFill>
              </a:rPr>
              <a:t>θ</a:t>
            </a:r>
            <a:r>
              <a:rPr lang="en-US" altLang="en-US" sz="1400" b="1">
                <a:solidFill>
                  <a:schemeClr val="bg1"/>
                </a:solidFill>
              </a:rPr>
              <a:t> = </a:t>
            </a:r>
            <a:r>
              <a:rPr lang="el-GR" altLang="en-US" sz="1400" b="1">
                <a:solidFill>
                  <a:schemeClr val="bg1"/>
                </a:solidFill>
              </a:rPr>
              <a:t>ω</a:t>
            </a:r>
            <a:r>
              <a:rPr lang="en-US" altLang="en-US" sz="1400" b="1">
                <a:solidFill>
                  <a:schemeClr val="bg1"/>
                </a:solidFill>
              </a:rPr>
              <a:t>t</a:t>
            </a:r>
          </a:p>
        </p:txBody>
      </p:sp>
      <p:grpSp>
        <p:nvGrpSpPr>
          <p:cNvPr id="20559" name="Group 79">
            <a:extLst>
              <a:ext uri="{FF2B5EF4-FFF2-40B4-BE49-F238E27FC236}">
                <a16:creationId xmlns:a16="http://schemas.microsoft.com/office/drawing/2014/main" id="{A5B6E463-11B6-61F3-E200-DF74B8645CF4}"/>
              </a:ext>
            </a:extLst>
          </p:cNvPr>
          <p:cNvGrpSpPr>
            <a:grpSpLocks/>
          </p:cNvGrpSpPr>
          <p:nvPr/>
        </p:nvGrpSpPr>
        <p:grpSpPr bwMode="auto">
          <a:xfrm>
            <a:off x="762000" y="5410200"/>
            <a:ext cx="3581400" cy="152400"/>
            <a:chOff x="384" y="2400"/>
            <a:chExt cx="2256" cy="96"/>
          </a:xfrm>
        </p:grpSpPr>
        <p:sp>
          <p:nvSpPr>
            <p:cNvPr id="15448" name="Line 80">
              <a:extLst>
                <a:ext uri="{FF2B5EF4-FFF2-40B4-BE49-F238E27FC236}">
                  <a16:creationId xmlns:a16="http://schemas.microsoft.com/office/drawing/2014/main" id="{BF56CB9F-428C-8E4E-6813-BB3721136527}"/>
                </a:ext>
              </a:extLst>
            </p:cNvPr>
            <p:cNvSpPr>
              <a:spLocks noChangeShapeType="1"/>
            </p:cNvSpPr>
            <p:nvPr/>
          </p:nvSpPr>
          <p:spPr bwMode="auto">
            <a:xfrm>
              <a:off x="384" y="2448"/>
              <a:ext cx="2256"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9" name="Line 81">
              <a:extLst>
                <a:ext uri="{FF2B5EF4-FFF2-40B4-BE49-F238E27FC236}">
                  <a16:creationId xmlns:a16="http://schemas.microsoft.com/office/drawing/2014/main" id="{9C9BA628-E564-DE0E-5503-D60D8F9D56E3}"/>
                </a:ext>
              </a:extLst>
            </p:cNvPr>
            <p:cNvSpPr>
              <a:spLocks noChangeShapeType="1"/>
            </p:cNvSpPr>
            <p:nvPr/>
          </p:nvSpPr>
          <p:spPr bwMode="auto">
            <a:xfrm>
              <a:off x="62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50" name="Line 82">
              <a:extLst>
                <a:ext uri="{FF2B5EF4-FFF2-40B4-BE49-F238E27FC236}">
                  <a16:creationId xmlns:a16="http://schemas.microsoft.com/office/drawing/2014/main" id="{10167077-DE01-5684-2685-E10BD3E50513}"/>
                </a:ext>
              </a:extLst>
            </p:cNvPr>
            <p:cNvSpPr>
              <a:spLocks noChangeShapeType="1"/>
            </p:cNvSpPr>
            <p:nvPr/>
          </p:nvSpPr>
          <p:spPr bwMode="auto">
            <a:xfrm>
              <a:off x="110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51" name="Line 83">
              <a:extLst>
                <a:ext uri="{FF2B5EF4-FFF2-40B4-BE49-F238E27FC236}">
                  <a16:creationId xmlns:a16="http://schemas.microsoft.com/office/drawing/2014/main" id="{EF9CC922-865F-8D13-EB44-84562718F2B6}"/>
                </a:ext>
              </a:extLst>
            </p:cNvPr>
            <p:cNvSpPr>
              <a:spLocks noChangeShapeType="1"/>
            </p:cNvSpPr>
            <p:nvPr/>
          </p:nvSpPr>
          <p:spPr bwMode="auto">
            <a:xfrm>
              <a:off x="163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52" name="Line 84">
              <a:extLst>
                <a:ext uri="{FF2B5EF4-FFF2-40B4-BE49-F238E27FC236}">
                  <a16:creationId xmlns:a16="http://schemas.microsoft.com/office/drawing/2014/main" id="{B06BDCC6-A18A-9A34-513C-BC38B04DEF19}"/>
                </a:ext>
              </a:extLst>
            </p:cNvPr>
            <p:cNvSpPr>
              <a:spLocks noChangeShapeType="1"/>
            </p:cNvSpPr>
            <p:nvPr/>
          </p:nvSpPr>
          <p:spPr bwMode="auto">
            <a:xfrm>
              <a:off x="211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53" name="Line 85">
              <a:extLst>
                <a:ext uri="{FF2B5EF4-FFF2-40B4-BE49-F238E27FC236}">
                  <a16:creationId xmlns:a16="http://schemas.microsoft.com/office/drawing/2014/main" id="{D8B4C7D1-C55E-D6CE-9A9B-00353E21FD5D}"/>
                </a:ext>
              </a:extLst>
            </p:cNvPr>
            <p:cNvSpPr>
              <a:spLocks noChangeShapeType="1"/>
            </p:cNvSpPr>
            <p:nvPr/>
          </p:nvSpPr>
          <p:spPr bwMode="auto">
            <a:xfrm>
              <a:off x="86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54" name="Line 86">
              <a:extLst>
                <a:ext uri="{FF2B5EF4-FFF2-40B4-BE49-F238E27FC236}">
                  <a16:creationId xmlns:a16="http://schemas.microsoft.com/office/drawing/2014/main" id="{B64FAA02-9410-9EF8-BA53-4C8AAAB351DA}"/>
                </a:ext>
              </a:extLst>
            </p:cNvPr>
            <p:cNvSpPr>
              <a:spLocks noChangeShapeType="1"/>
            </p:cNvSpPr>
            <p:nvPr/>
          </p:nvSpPr>
          <p:spPr bwMode="auto">
            <a:xfrm>
              <a:off x="134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55" name="Line 87">
              <a:extLst>
                <a:ext uri="{FF2B5EF4-FFF2-40B4-BE49-F238E27FC236}">
                  <a16:creationId xmlns:a16="http://schemas.microsoft.com/office/drawing/2014/main" id="{EB330638-FEAF-6082-D938-3CB376D4EB78}"/>
                </a:ext>
              </a:extLst>
            </p:cNvPr>
            <p:cNvSpPr>
              <a:spLocks noChangeShapeType="1"/>
            </p:cNvSpPr>
            <p:nvPr/>
          </p:nvSpPr>
          <p:spPr bwMode="auto">
            <a:xfrm>
              <a:off x="187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56" name="Line 88">
              <a:extLst>
                <a:ext uri="{FF2B5EF4-FFF2-40B4-BE49-F238E27FC236}">
                  <a16:creationId xmlns:a16="http://schemas.microsoft.com/office/drawing/2014/main" id="{03E0E68D-A394-0676-5AAD-90F44D55967E}"/>
                </a:ext>
              </a:extLst>
            </p:cNvPr>
            <p:cNvSpPr>
              <a:spLocks noChangeShapeType="1"/>
            </p:cNvSpPr>
            <p:nvPr/>
          </p:nvSpPr>
          <p:spPr bwMode="auto">
            <a:xfrm>
              <a:off x="235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0576" name="Rectangle 96">
            <a:extLst>
              <a:ext uri="{FF2B5EF4-FFF2-40B4-BE49-F238E27FC236}">
                <a16:creationId xmlns:a16="http://schemas.microsoft.com/office/drawing/2014/main" id="{52ADBF46-7A95-CF8B-3CF8-B946BDFADFC1}"/>
              </a:ext>
            </a:extLst>
          </p:cNvPr>
          <p:cNvSpPr>
            <a:spLocks noChangeArrowheads="1"/>
          </p:cNvSpPr>
          <p:nvPr/>
        </p:nvSpPr>
        <p:spPr bwMode="auto">
          <a:xfrm>
            <a:off x="228600" y="43434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66FF"/>
                </a:solidFill>
                <a:latin typeface="CommercialScript BT" pitchFamily="66" charset="0"/>
              </a:rPr>
              <a:t> </a:t>
            </a:r>
            <a:r>
              <a:rPr lang="en-US" altLang="en-US" sz="1800" b="1">
                <a:solidFill>
                  <a:srgbClr val="0000FF"/>
                </a:solidFill>
                <a:latin typeface="CommercialScript BT" pitchFamily="66" charset="0"/>
              </a:rPr>
              <a:t>E </a:t>
            </a:r>
            <a:r>
              <a:rPr lang="en-US" altLang="en-US" sz="1800" b="1">
                <a:solidFill>
                  <a:srgbClr val="0066FF"/>
                </a:solidFill>
              </a:rPr>
              <a:t>,</a:t>
            </a:r>
            <a:r>
              <a:rPr lang="en-US" altLang="en-US" sz="1800" b="1">
                <a:solidFill>
                  <a:srgbClr val="FF0000"/>
                </a:solidFill>
              </a:rPr>
              <a:t>I</a:t>
            </a:r>
          </a:p>
        </p:txBody>
      </p:sp>
      <p:sp>
        <p:nvSpPr>
          <p:cNvPr id="20577" name="Rectangle 97">
            <a:extLst>
              <a:ext uri="{FF2B5EF4-FFF2-40B4-BE49-F238E27FC236}">
                <a16:creationId xmlns:a16="http://schemas.microsoft.com/office/drawing/2014/main" id="{124779E5-0245-B2F8-3C56-03A939141359}"/>
              </a:ext>
            </a:extLst>
          </p:cNvPr>
          <p:cNvSpPr>
            <a:spLocks noChangeArrowheads="1"/>
          </p:cNvSpPr>
          <p:nvPr/>
        </p:nvSpPr>
        <p:spPr bwMode="auto">
          <a:xfrm>
            <a:off x="334963" y="4648200"/>
            <a:ext cx="5032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66FF"/>
                </a:solidFill>
                <a:latin typeface="CommercialScript BT" pitchFamily="66" charset="0"/>
              </a:rPr>
              <a:t>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a:solidFill>
                  <a:srgbClr val="0066FF"/>
                </a:solidFill>
              </a:rPr>
              <a:t> </a:t>
            </a:r>
          </a:p>
        </p:txBody>
      </p:sp>
      <p:sp>
        <p:nvSpPr>
          <p:cNvPr id="20578" name="Line 98">
            <a:extLst>
              <a:ext uri="{FF2B5EF4-FFF2-40B4-BE49-F238E27FC236}">
                <a16:creationId xmlns:a16="http://schemas.microsoft.com/office/drawing/2014/main" id="{8A917ADF-1DF3-0CA7-1E4F-00B89B75D023}"/>
              </a:ext>
            </a:extLst>
          </p:cNvPr>
          <p:cNvSpPr>
            <a:spLocks noChangeShapeType="1"/>
          </p:cNvSpPr>
          <p:nvPr/>
        </p:nvSpPr>
        <p:spPr bwMode="auto">
          <a:xfrm flipH="1">
            <a:off x="762000" y="4846638"/>
            <a:ext cx="381000" cy="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0655" name="Group 175">
            <a:extLst>
              <a:ext uri="{FF2B5EF4-FFF2-40B4-BE49-F238E27FC236}">
                <a16:creationId xmlns:a16="http://schemas.microsoft.com/office/drawing/2014/main" id="{E9AE18D7-CE6C-B7CA-64C2-EBBE381A9553}"/>
              </a:ext>
            </a:extLst>
          </p:cNvPr>
          <p:cNvGrpSpPr>
            <a:grpSpLocks/>
          </p:cNvGrpSpPr>
          <p:nvPr/>
        </p:nvGrpSpPr>
        <p:grpSpPr bwMode="auto">
          <a:xfrm>
            <a:off x="395288" y="4857750"/>
            <a:ext cx="1128712" cy="366713"/>
            <a:chOff x="249" y="3060"/>
            <a:chExt cx="711" cy="231"/>
          </a:xfrm>
        </p:grpSpPr>
        <p:sp>
          <p:nvSpPr>
            <p:cNvPr id="15446" name="Line 100">
              <a:extLst>
                <a:ext uri="{FF2B5EF4-FFF2-40B4-BE49-F238E27FC236}">
                  <a16:creationId xmlns:a16="http://schemas.microsoft.com/office/drawing/2014/main" id="{F889AB04-E187-5071-FF78-0F716F905931}"/>
                </a:ext>
              </a:extLst>
            </p:cNvPr>
            <p:cNvSpPr>
              <a:spLocks noChangeShapeType="1"/>
            </p:cNvSpPr>
            <p:nvPr/>
          </p:nvSpPr>
          <p:spPr bwMode="auto">
            <a:xfrm flipH="1" flipV="1">
              <a:off x="480" y="3204"/>
              <a:ext cx="480" cy="12"/>
            </a:xfrm>
            <a:prstGeom prst="line">
              <a:avLst/>
            </a:prstGeom>
            <a:noFill/>
            <a:ln w="28575">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7" name="Rectangle 101">
              <a:extLst>
                <a:ext uri="{FF2B5EF4-FFF2-40B4-BE49-F238E27FC236}">
                  <a16:creationId xmlns:a16="http://schemas.microsoft.com/office/drawing/2014/main" id="{0866B89B-C760-EE53-D866-3F5D6E7E7DBD}"/>
                </a:ext>
              </a:extLst>
            </p:cNvPr>
            <p:cNvSpPr>
              <a:spLocks noChangeArrowheads="1"/>
            </p:cNvSpPr>
            <p:nvPr/>
          </p:nvSpPr>
          <p:spPr bwMode="auto">
            <a:xfrm>
              <a:off x="249" y="3060"/>
              <a:ext cx="27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latin typeface="CommercialScript BT" pitchFamily="66" charset="0"/>
                </a:rPr>
                <a:t> </a:t>
              </a:r>
              <a:r>
                <a:rPr lang="en-US" altLang="en-US" sz="1800" b="1">
                  <a:solidFill>
                    <a:srgbClr val="FF0000"/>
                  </a:solidFill>
                </a:rPr>
                <a:t>I</a:t>
              </a:r>
              <a:r>
                <a:rPr lang="en-US" altLang="en-US" sz="1800" b="1" baseline="-25000">
                  <a:solidFill>
                    <a:srgbClr val="FF0000"/>
                  </a:solidFill>
                </a:rPr>
                <a:t>0</a:t>
              </a:r>
              <a:r>
                <a:rPr lang="en-US" altLang="en-US" sz="1800" b="1">
                  <a:solidFill>
                    <a:srgbClr val="00CC00"/>
                  </a:solidFill>
                </a:rPr>
                <a:t> </a:t>
              </a:r>
            </a:p>
          </p:txBody>
        </p:sp>
      </p:grpSp>
      <p:sp>
        <p:nvSpPr>
          <p:cNvPr id="20582" name="Rectangle 102">
            <a:extLst>
              <a:ext uri="{FF2B5EF4-FFF2-40B4-BE49-F238E27FC236}">
                <a16:creationId xmlns:a16="http://schemas.microsoft.com/office/drawing/2014/main" id="{BE8A2B54-B01A-136D-BBCE-CD5345D2E079}"/>
              </a:ext>
            </a:extLst>
          </p:cNvPr>
          <p:cNvSpPr>
            <a:spLocks noChangeArrowheads="1"/>
          </p:cNvSpPr>
          <p:nvPr/>
        </p:nvSpPr>
        <p:spPr bwMode="auto">
          <a:xfrm>
            <a:off x="2971800" y="4160838"/>
            <a:ext cx="1419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00FF"/>
                </a:solidFill>
                <a:latin typeface="CommercialScript BT" pitchFamily="66" charset="0"/>
              </a:rPr>
              <a:t>E</a:t>
            </a:r>
            <a:r>
              <a:rPr lang="en-US" altLang="en-US" sz="1600" b="1">
                <a:solidFill>
                  <a:srgbClr val="0000FF"/>
                </a:solidFill>
              </a:rPr>
              <a:t>  = </a:t>
            </a:r>
            <a:r>
              <a:rPr lang="en-US" altLang="en-US" sz="1600" b="1">
                <a:solidFill>
                  <a:srgbClr val="0000FF"/>
                </a:solidFill>
                <a:latin typeface="CommercialScript BT" pitchFamily="66" charset="0"/>
              </a:rPr>
              <a:t>E</a:t>
            </a:r>
            <a:r>
              <a:rPr lang="en-US" altLang="en-US" sz="1600" b="1" baseline="-25000">
                <a:solidFill>
                  <a:srgbClr val="0000FF"/>
                </a:solidFill>
              </a:rPr>
              <a:t>0</a:t>
            </a:r>
            <a:r>
              <a:rPr lang="en-US" altLang="en-US" sz="1600" b="1">
                <a:solidFill>
                  <a:srgbClr val="0000FF"/>
                </a:solidFill>
              </a:rPr>
              <a:t> sin </a:t>
            </a:r>
            <a:r>
              <a:rPr lang="el-GR" altLang="en-US" sz="1600" b="1">
                <a:solidFill>
                  <a:srgbClr val="0000FF"/>
                </a:solidFill>
              </a:rPr>
              <a:t>ω</a:t>
            </a:r>
            <a:r>
              <a:rPr lang="en-US" altLang="en-US" sz="1600" b="1">
                <a:solidFill>
                  <a:srgbClr val="0000FF"/>
                </a:solidFill>
              </a:rPr>
              <a:t>t</a:t>
            </a:r>
          </a:p>
        </p:txBody>
      </p:sp>
      <p:sp>
        <p:nvSpPr>
          <p:cNvPr id="20583" name="Rectangle 103">
            <a:extLst>
              <a:ext uri="{FF2B5EF4-FFF2-40B4-BE49-F238E27FC236}">
                <a16:creationId xmlns:a16="http://schemas.microsoft.com/office/drawing/2014/main" id="{3B6CB6EB-3576-0611-8DDC-DB9C0FC05FA2}"/>
              </a:ext>
            </a:extLst>
          </p:cNvPr>
          <p:cNvSpPr>
            <a:spLocks noChangeArrowheads="1"/>
          </p:cNvSpPr>
          <p:nvPr/>
        </p:nvSpPr>
        <p:spPr bwMode="auto">
          <a:xfrm>
            <a:off x="2514600" y="4387850"/>
            <a:ext cx="2130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0000"/>
                </a:solidFill>
              </a:rPr>
              <a:t>I  = I</a:t>
            </a:r>
            <a:r>
              <a:rPr lang="en-US" altLang="en-US" sz="1600" b="1" baseline="-25000">
                <a:solidFill>
                  <a:srgbClr val="FF0000"/>
                </a:solidFill>
              </a:rPr>
              <a:t>0</a:t>
            </a:r>
            <a:r>
              <a:rPr lang="en-US" altLang="en-US" sz="1600" b="1">
                <a:solidFill>
                  <a:srgbClr val="FF0000"/>
                </a:solidFill>
              </a:rPr>
              <a:t> sin (</a:t>
            </a:r>
            <a:r>
              <a:rPr lang="el-GR" altLang="en-US" sz="1600" b="1">
                <a:solidFill>
                  <a:srgbClr val="FF0000"/>
                </a:solidFill>
              </a:rPr>
              <a:t>ω</a:t>
            </a:r>
            <a:r>
              <a:rPr lang="en-US" altLang="en-US" sz="1600" b="1">
                <a:solidFill>
                  <a:srgbClr val="FF0000"/>
                </a:solidFill>
              </a:rPr>
              <a:t>t  - </a:t>
            </a:r>
            <a:r>
              <a:rPr lang="el-GR" altLang="en-US" sz="1600" b="1">
                <a:solidFill>
                  <a:srgbClr val="FF0000"/>
                </a:solidFill>
              </a:rPr>
              <a:t>π</a:t>
            </a:r>
            <a:r>
              <a:rPr lang="en-US" altLang="en-US" sz="1600" b="1">
                <a:solidFill>
                  <a:srgbClr val="FF0000"/>
                </a:solidFill>
              </a:rPr>
              <a:t> / 2)</a:t>
            </a:r>
          </a:p>
        </p:txBody>
      </p:sp>
      <p:sp>
        <p:nvSpPr>
          <p:cNvPr id="20585" name="Line 105">
            <a:extLst>
              <a:ext uri="{FF2B5EF4-FFF2-40B4-BE49-F238E27FC236}">
                <a16:creationId xmlns:a16="http://schemas.microsoft.com/office/drawing/2014/main" id="{784E90E5-4FE9-D853-968C-888F3B541779}"/>
              </a:ext>
            </a:extLst>
          </p:cNvPr>
          <p:cNvSpPr>
            <a:spLocks noChangeShapeType="1"/>
          </p:cNvSpPr>
          <p:nvPr/>
        </p:nvSpPr>
        <p:spPr bwMode="auto">
          <a:xfrm>
            <a:off x="6172200" y="3962400"/>
            <a:ext cx="0" cy="2590800"/>
          </a:xfrm>
          <a:prstGeom prst="line">
            <a:avLst/>
          </a:prstGeom>
          <a:noFill/>
          <a:ln w="28575">
            <a:solidFill>
              <a:srgbClr val="3399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0657" name="Group 177">
            <a:extLst>
              <a:ext uri="{FF2B5EF4-FFF2-40B4-BE49-F238E27FC236}">
                <a16:creationId xmlns:a16="http://schemas.microsoft.com/office/drawing/2014/main" id="{48C5A275-8C5A-1D9B-FBFF-8F9297147AC3}"/>
              </a:ext>
            </a:extLst>
          </p:cNvPr>
          <p:cNvGrpSpPr>
            <a:grpSpLocks/>
          </p:cNvGrpSpPr>
          <p:nvPr/>
        </p:nvGrpSpPr>
        <p:grpSpPr bwMode="auto">
          <a:xfrm>
            <a:off x="6172200" y="3981450"/>
            <a:ext cx="1447800" cy="1490663"/>
            <a:chOff x="3888" y="2508"/>
            <a:chExt cx="912" cy="939"/>
          </a:xfrm>
        </p:grpSpPr>
        <p:sp>
          <p:nvSpPr>
            <p:cNvPr id="15444" name="Line 107">
              <a:extLst>
                <a:ext uri="{FF2B5EF4-FFF2-40B4-BE49-F238E27FC236}">
                  <a16:creationId xmlns:a16="http://schemas.microsoft.com/office/drawing/2014/main" id="{BC084197-1DA3-6646-1524-85C8D4B18879}"/>
                </a:ext>
              </a:extLst>
            </p:cNvPr>
            <p:cNvSpPr>
              <a:spLocks noChangeShapeType="1"/>
            </p:cNvSpPr>
            <p:nvPr/>
          </p:nvSpPr>
          <p:spPr bwMode="auto">
            <a:xfrm flipV="1">
              <a:off x="3888" y="2679"/>
              <a:ext cx="912" cy="768"/>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5" name="Rectangle 109">
              <a:extLst>
                <a:ext uri="{FF2B5EF4-FFF2-40B4-BE49-F238E27FC236}">
                  <a16:creationId xmlns:a16="http://schemas.microsoft.com/office/drawing/2014/main" id="{731A3715-F703-1A67-37F6-F83FFA21732C}"/>
                </a:ext>
              </a:extLst>
            </p:cNvPr>
            <p:cNvSpPr>
              <a:spLocks noChangeArrowheads="1"/>
            </p:cNvSpPr>
            <p:nvPr/>
          </p:nvSpPr>
          <p:spPr bwMode="auto">
            <a:xfrm>
              <a:off x="4512" y="2508"/>
              <a:ext cx="2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baseline="-25000">
                  <a:solidFill>
                    <a:srgbClr val="0000FF"/>
                  </a:solidFill>
                </a:rPr>
                <a:t>0</a:t>
              </a:r>
            </a:p>
          </p:txBody>
        </p:sp>
      </p:grpSp>
      <p:grpSp>
        <p:nvGrpSpPr>
          <p:cNvPr id="20659" name="Group 179">
            <a:extLst>
              <a:ext uri="{FF2B5EF4-FFF2-40B4-BE49-F238E27FC236}">
                <a16:creationId xmlns:a16="http://schemas.microsoft.com/office/drawing/2014/main" id="{246ED524-68A9-AF3E-15CD-59628735E2EF}"/>
              </a:ext>
            </a:extLst>
          </p:cNvPr>
          <p:cNvGrpSpPr>
            <a:grpSpLocks/>
          </p:cNvGrpSpPr>
          <p:nvPr/>
        </p:nvGrpSpPr>
        <p:grpSpPr bwMode="auto">
          <a:xfrm>
            <a:off x="6400800" y="5105400"/>
            <a:ext cx="530225" cy="366713"/>
            <a:chOff x="4032" y="3216"/>
            <a:chExt cx="334" cy="231"/>
          </a:xfrm>
        </p:grpSpPr>
        <p:sp>
          <p:nvSpPr>
            <p:cNvPr id="15442" name="Arc 4">
              <a:extLst>
                <a:ext uri="{FF2B5EF4-FFF2-40B4-BE49-F238E27FC236}">
                  <a16:creationId xmlns:a16="http://schemas.microsoft.com/office/drawing/2014/main" id="{54A34023-7283-A330-629F-661C7C0656C4}"/>
                </a:ext>
              </a:extLst>
            </p:cNvPr>
            <p:cNvSpPr>
              <a:spLocks/>
            </p:cNvSpPr>
            <p:nvPr/>
          </p:nvSpPr>
          <p:spPr bwMode="auto">
            <a:xfrm>
              <a:off x="4032" y="3322"/>
              <a:ext cx="96" cy="125"/>
            </a:xfrm>
            <a:custGeom>
              <a:avLst/>
              <a:gdLst>
                <a:gd name="T0" fmla="*/ 0 w 21600"/>
                <a:gd name="T1" fmla="*/ 0 h 28043"/>
                <a:gd name="T2" fmla="*/ 0 w 21600"/>
                <a:gd name="T3" fmla="*/ 0 h 28043"/>
                <a:gd name="T4" fmla="*/ 0 w 21600"/>
                <a:gd name="T5" fmla="*/ 0 h 28043"/>
                <a:gd name="T6" fmla="*/ 0 60000 65536"/>
                <a:gd name="T7" fmla="*/ 0 60000 65536"/>
                <a:gd name="T8" fmla="*/ 0 60000 65536"/>
              </a:gdLst>
              <a:ahLst/>
              <a:cxnLst>
                <a:cxn ang="T6">
                  <a:pos x="T0" y="T1"/>
                </a:cxn>
                <a:cxn ang="T7">
                  <a:pos x="T2" y="T3"/>
                </a:cxn>
                <a:cxn ang="T8">
                  <a:pos x="T4" y="T5"/>
                </a:cxn>
              </a:cxnLst>
              <a:rect l="0" t="0" r="r" b="b"/>
              <a:pathLst>
                <a:path w="21600" h="28043" fill="none" extrusionOk="0">
                  <a:moveTo>
                    <a:pt x="-1" y="0"/>
                  </a:moveTo>
                  <a:cubicBezTo>
                    <a:pt x="11929" y="0"/>
                    <a:pt x="21600" y="9670"/>
                    <a:pt x="21600" y="21600"/>
                  </a:cubicBezTo>
                  <a:cubicBezTo>
                    <a:pt x="21600" y="23785"/>
                    <a:pt x="21268" y="25957"/>
                    <a:pt x="20616" y="28042"/>
                  </a:cubicBezTo>
                </a:path>
                <a:path w="21600" h="28043" stroke="0" extrusionOk="0">
                  <a:moveTo>
                    <a:pt x="-1" y="0"/>
                  </a:moveTo>
                  <a:cubicBezTo>
                    <a:pt x="11929" y="0"/>
                    <a:pt x="21600" y="9670"/>
                    <a:pt x="21600" y="21600"/>
                  </a:cubicBezTo>
                  <a:cubicBezTo>
                    <a:pt x="21600" y="23785"/>
                    <a:pt x="21268" y="25957"/>
                    <a:pt x="20616" y="28042"/>
                  </a:cubicBezTo>
                  <a:lnTo>
                    <a:pt x="0" y="21600"/>
                  </a:lnTo>
                  <a:lnTo>
                    <a:pt x="-1" y="0"/>
                  </a:lnTo>
                  <a:close/>
                </a:path>
              </a:pathLst>
            </a:custGeom>
            <a:noFill/>
            <a:ln w="28575">
              <a:solidFill>
                <a:srgbClr val="9900FF"/>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443" name="Rectangle 111">
              <a:extLst>
                <a:ext uri="{FF2B5EF4-FFF2-40B4-BE49-F238E27FC236}">
                  <a16:creationId xmlns:a16="http://schemas.microsoft.com/office/drawing/2014/main" id="{385F338B-A7A4-B82C-8D41-9A68A0B56A10}"/>
                </a:ext>
              </a:extLst>
            </p:cNvPr>
            <p:cNvSpPr>
              <a:spLocks noChangeArrowheads="1"/>
            </p:cNvSpPr>
            <p:nvPr/>
          </p:nvSpPr>
          <p:spPr bwMode="auto">
            <a:xfrm>
              <a:off x="4080" y="3216"/>
              <a:ext cx="28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ω</a:t>
              </a:r>
              <a:r>
                <a:rPr lang="en-US" altLang="en-US" sz="1800" b="1">
                  <a:solidFill>
                    <a:srgbClr val="9900FF"/>
                  </a:solidFill>
                </a:rPr>
                <a:t>t</a:t>
              </a:r>
            </a:p>
          </p:txBody>
        </p:sp>
      </p:grpSp>
      <p:sp>
        <p:nvSpPr>
          <p:cNvPr id="20592" name="Rectangle 112">
            <a:extLst>
              <a:ext uri="{FF2B5EF4-FFF2-40B4-BE49-F238E27FC236}">
                <a16:creationId xmlns:a16="http://schemas.microsoft.com/office/drawing/2014/main" id="{6FBBD0EF-B2E9-A030-460E-8E3D752ADB7A}"/>
              </a:ext>
            </a:extLst>
          </p:cNvPr>
          <p:cNvSpPr>
            <a:spLocks noChangeArrowheads="1"/>
          </p:cNvSpPr>
          <p:nvPr/>
        </p:nvSpPr>
        <p:spPr bwMode="auto">
          <a:xfrm>
            <a:off x="5867400" y="3886200"/>
            <a:ext cx="2514600" cy="2819400"/>
          </a:xfrm>
          <a:prstGeom prst="rect">
            <a:avLst/>
          </a:prstGeom>
          <a:noFill/>
          <a:ln w="28575">
            <a:solidFill>
              <a:srgbClr val="00CC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20609" name="Group 129">
            <a:extLst>
              <a:ext uri="{FF2B5EF4-FFF2-40B4-BE49-F238E27FC236}">
                <a16:creationId xmlns:a16="http://schemas.microsoft.com/office/drawing/2014/main" id="{830AE10D-9AD2-0579-DF3A-64692AC11AC9}"/>
              </a:ext>
            </a:extLst>
          </p:cNvPr>
          <p:cNvGrpSpPr>
            <a:grpSpLocks/>
          </p:cNvGrpSpPr>
          <p:nvPr/>
        </p:nvGrpSpPr>
        <p:grpSpPr bwMode="auto">
          <a:xfrm>
            <a:off x="6815138" y="152400"/>
            <a:ext cx="1295400" cy="1447800"/>
            <a:chOff x="3264" y="144"/>
            <a:chExt cx="816" cy="912"/>
          </a:xfrm>
        </p:grpSpPr>
        <p:grpSp>
          <p:nvGrpSpPr>
            <p:cNvPr id="15422" name="Group 128">
              <a:extLst>
                <a:ext uri="{FF2B5EF4-FFF2-40B4-BE49-F238E27FC236}">
                  <a16:creationId xmlns:a16="http://schemas.microsoft.com/office/drawing/2014/main" id="{BD0D114F-2529-BFED-0DFD-2F3BBC8D40B6}"/>
                </a:ext>
              </a:extLst>
            </p:cNvPr>
            <p:cNvGrpSpPr>
              <a:grpSpLocks/>
            </p:cNvGrpSpPr>
            <p:nvPr/>
          </p:nvGrpSpPr>
          <p:grpSpPr bwMode="auto">
            <a:xfrm>
              <a:off x="3600" y="864"/>
              <a:ext cx="192" cy="192"/>
              <a:chOff x="4272" y="720"/>
              <a:chExt cx="192" cy="192"/>
            </a:xfrm>
          </p:grpSpPr>
          <p:sp>
            <p:nvSpPr>
              <p:cNvPr id="15438" name="Oval 38">
                <a:extLst>
                  <a:ext uri="{FF2B5EF4-FFF2-40B4-BE49-F238E27FC236}">
                    <a16:creationId xmlns:a16="http://schemas.microsoft.com/office/drawing/2014/main" id="{A3B5BCA1-7302-DFBB-3A08-6E7C49E116EB}"/>
                  </a:ext>
                </a:extLst>
              </p:cNvPr>
              <p:cNvSpPr>
                <a:spLocks noChangeArrowheads="1"/>
              </p:cNvSpPr>
              <p:nvPr/>
            </p:nvSpPr>
            <p:spPr bwMode="auto">
              <a:xfrm>
                <a:off x="4272" y="720"/>
                <a:ext cx="192" cy="19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15439" name="Group 39">
                <a:extLst>
                  <a:ext uri="{FF2B5EF4-FFF2-40B4-BE49-F238E27FC236}">
                    <a16:creationId xmlns:a16="http://schemas.microsoft.com/office/drawing/2014/main" id="{6CDA07BF-4DF3-C17A-51F2-604A5B1F1507}"/>
                  </a:ext>
                </a:extLst>
              </p:cNvPr>
              <p:cNvGrpSpPr>
                <a:grpSpLocks/>
              </p:cNvGrpSpPr>
              <p:nvPr/>
            </p:nvGrpSpPr>
            <p:grpSpPr bwMode="auto">
              <a:xfrm>
                <a:off x="4320" y="768"/>
                <a:ext cx="96" cy="96"/>
                <a:chOff x="2736" y="816"/>
                <a:chExt cx="768" cy="384"/>
              </a:xfrm>
            </p:grpSpPr>
            <p:sp>
              <p:nvSpPr>
                <p:cNvPr id="15440" name="Freeform 40">
                  <a:extLst>
                    <a:ext uri="{FF2B5EF4-FFF2-40B4-BE49-F238E27FC236}">
                      <a16:creationId xmlns:a16="http://schemas.microsoft.com/office/drawing/2014/main" id="{B6429A3D-52E0-6024-83BB-5EE88A9ACE8C}"/>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41" name="Freeform 41">
                  <a:extLst>
                    <a:ext uri="{FF2B5EF4-FFF2-40B4-BE49-F238E27FC236}">
                      <a16:creationId xmlns:a16="http://schemas.microsoft.com/office/drawing/2014/main" id="{EECDD559-1160-D81E-0A0B-93540981BD1B}"/>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5423" name="Group 113">
              <a:extLst>
                <a:ext uri="{FF2B5EF4-FFF2-40B4-BE49-F238E27FC236}">
                  <a16:creationId xmlns:a16="http://schemas.microsoft.com/office/drawing/2014/main" id="{6B0204D3-056E-067B-8124-32E4F026A5E6}"/>
                </a:ext>
              </a:extLst>
            </p:cNvPr>
            <p:cNvGrpSpPr>
              <a:grpSpLocks/>
            </p:cNvGrpSpPr>
            <p:nvPr/>
          </p:nvGrpSpPr>
          <p:grpSpPr bwMode="auto">
            <a:xfrm>
              <a:off x="3264" y="144"/>
              <a:ext cx="816" cy="816"/>
              <a:chOff x="528" y="384"/>
              <a:chExt cx="816" cy="816"/>
            </a:xfrm>
          </p:grpSpPr>
          <p:grpSp>
            <p:nvGrpSpPr>
              <p:cNvPr id="15424" name="Group 114">
                <a:extLst>
                  <a:ext uri="{FF2B5EF4-FFF2-40B4-BE49-F238E27FC236}">
                    <a16:creationId xmlns:a16="http://schemas.microsoft.com/office/drawing/2014/main" id="{0B1233C1-03A2-A11F-831C-877187615CBF}"/>
                  </a:ext>
                </a:extLst>
              </p:cNvPr>
              <p:cNvGrpSpPr>
                <a:grpSpLocks/>
              </p:cNvGrpSpPr>
              <p:nvPr/>
            </p:nvGrpSpPr>
            <p:grpSpPr bwMode="auto">
              <a:xfrm>
                <a:off x="528" y="384"/>
                <a:ext cx="816" cy="816"/>
                <a:chOff x="192" y="576"/>
                <a:chExt cx="1035" cy="816"/>
              </a:xfrm>
            </p:grpSpPr>
            <p:grpSp>
              <p:nvGrpSpPr>
                <p:cNvPr id="15428" name="Group 115">
                  <a:extLst>
                    <a:ext uri="{FF2B5EF4-FFF2-40B4-BE49-F238E27FC236}">
                      <a16:creationId xmlns:a16="http://schemas.microsoft.com/office/drawing/2014/main" id="{6304FBAE-5935-D6F6-F192-F0712DEE1BB8}"/>
                    </a:ext>
                  </a:extLst>
                </p:cNvPr>
                <p:cNvGrpSpPr>
                  <a:grpSpLocks/>
                </p:cNvGrpSpPr>
                <p:nvPr/>
              </p:nvGrpSpPr>
              <p:grpSpPr bwMode="auto">
                <a:xfrm>
                  <a:off x="192" y="576"/>
                  <a:ext cx="555" cy="816"/>
                  <a:chOff x="192" y="576"/>
                  <a:chExt cx="555" cy="816"/>
                </a:xfrm>
              </p:grpSpPr>
              <p:graphicFrame>
                <p:nvGraphicFramePr>
                  <p:cNvPr id="15434" name="Object 116">
                    <a:extLst>
                      <a:ext uri="{FF2B5EF4-FFF2-40B4-BE49-F238E27FC236}">
                        <a16:creationId xmlns:a16="http://schemas.microsoft.com/office/drawing/2014/main" id="{4208E9CE-8AFD-09F0-0F59-A16807EF11BD}"/>
                      </a:ext>
                    </a:extLst>
                  </p:cNvPr>
                  <p:cNvGraphicFramePr>
                    <a:graphicFrameLocks noChangeAspect="1"/>
                  </p:cNvGraphicFramePr>
                  <p:nvPr/>
                </p:nvGraphicFramePr>
                <p:xfrm>
                  <a:off x="192" y="576"/>
                  <a:ext cx="555" cy="338"/>
                </p:xfrm>
                <a:graphic>
                  <a:graphicData uri="http://schemas.openxmlformats.org/presentationml/2006/ole">
                    <mc:AlternateContent xmlns:mc="http://schemas.openxmlformats.org/markup-compatibility/2006">
                      <mc:Choice xmlns:v="urn:schemas-microsoft-com:vml" Requires="v">
                        <p:oleObj name="Bitmap Image" r:id="rId3" imgW="390580" imgH="237969" progId="Paint.Picture">
                          <p:embed/>
                        </p:oleObj>
                      </mc:Choice>
                      <mc:Fallback>
                        <p:oleObj name="Bitmap Image" r:id="rId3" imgW="390580" imgH="237969" progId="Paint.Picture">
                          <p:embed/>
                          <p:pic>
                            <p:nvPicPr>
                              <p:cNvPr id="0" name="Object 1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35" name="Group 117">
                    <a:extLst>
                      <a:ext uri="{FF2B5EF4-FFF2-40B4-BE49-F238E27FC236}">
                        <a16:creationId xmlns:a16="http://schemas.microsoft.com/office/drawing/2014/main" id="{863F6EDF-475C-84E7-1CB6-D781CF61A4FE}"/>
                      </a:ext>
                    </a:extLst>
                  </p:cNvPr>
                  <p:cNvGrpSpPr>
                    <a:grpSpLocks/>
                  </p:cNvGrpSpPr>
                  <p:nvPr/>
                </p:nvGrpSpPr>
                <p:grpSpPr bwMode="auto">
                  <a:xfrm flipH="1">
                    <a:off x="192" y="624"/>
                    <a:ext cx="48" cy="768"/>
                    <a:chOff x="1296" y="1296"/>
                    <a:chExt cx="48" cy="768"/>
                  </a:xfrm>
                </p:grpSpPr>
                <p:sp>
                  <p:nvSpPr>
                    <p:cNvPr id="15436" name="Line 118">
                      <a:extLst>
                        <a:ext uri="{FF2B5EF4-FFF2-40B4-BE49-F238E27FC236}">
                          <a16:creationId xmlns:a16="http://schemas.microsoft.com/office/drawing/2014/main" id="{5185AE5F-C1D8-910E-C4F5-C3E65A063959}"/>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7" name="Arc 119">
                      <a:extLst>
                        <a:ext uri="{FF2B5EF4-FFF2-40B4-BE49-F238E27FC236}">
                          <a16:creationId xmlns:a16="http://schemas.microsoft.com/office/drawing/2014/main" id="{A94BD996-8E02-47FD-BF82-4FC0A178D6DC}"/>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nvGrpSpPr>
                <p:cNvPr id="15429" name="Group 120">
                  <a:extLst>
                    <a:ext uri="{FF2B5EF4-FFF2-40B4-BE49-F238E27FC236}">
                      <a16:creationId xmlns:a16="http://schemas.microsoft.com/office/drawing/2014/main" id="{3DCD56EF-4162-FD6B-9555-A07BB1A604F7}"/>
                    </a:ext>
                  </a:extLst>
                </p:cNvPr>
                <p:cNvGrpSpPr>
                  <a:grpSpLocks/>
                </p:cNvGrpSpPr>
                <p:nvPr/>
              </p:nvGrpSpPr>
              <p:grpSpPr bwMode="auto">
                <a:xfrm>
                  <a:off x="672" y="576"/>
                  <a:ext cx="555" cy="816"/>
                  <a:chOff x="837" y="576"/>
                  <a:chExt cx="555" cy="816"/>
                </a:xfrm>
              </p:grpSpPr>
              <p:graphicFrame>
                <p:nvGraphicFramePr>
                  <p:cNvPr id="15430" name="Object 121">
                    <a:extLst>
                      <a:ext uri="{FF2B5EF4-FFF2-40B4-BE49-F238E27FC236}">
                        <a16:creationId xmlns:a16="http://schemas.microsoft.com/office/drawing/2014/main" id="{30CEEA17-C35B-1BA6-937D-7FFE0E4AF711}"/>
                      </a:ext>
                    </a:extLst>
                  </p:cNvPr>
                  <p:cNvGraphicFramePr>
                    <a:graphicFrameLocks noChangeAspect="1"/>
                  </p:cNvGraphicFramePr>
                  <p:nvPr/>
                </p:nvGraphicFramePr>
                <p:xfrm>
                  <a:off x="837" y="576"/>
                  <a:ext cx="555" cy="338"/>
                </p:xfrm>
                <a:graphic>
                  <a:graphicData uri="http://schemas.openxmlformats.org/presentationml/2006/ole">
                    <mc:AlternateContent xmlns:mc="http://schemas.openxmlformats.org/markup-compatibility/2006">
                      <mc:Choice xmlns:v="urn:schemas-microsoft-com:vml" Requires="v">
                        <p:oleObj name="Bitmap Image" r:id="rId5" imgW="390580" imgH="237969" progId="Paint.Picture">
                          <p:embed/>
                        </p:oleObj>
                      </mc:Choice>
                      <mc:Fallback>
                        <p:oleObj name="Bitmap Image" r:id="rId5" imgW="390580" imgH="237969" progId="Paint.Picture">
                          <p:embed/>
                          <p:pic>
                            <p:nvPicPr>
                              <p:cNvPr id="0" name="Object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7" y="576"/>
                                <a:ext cx="555" cy="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5431" name="Group 122">
                    <a:extLst>
                      <a:ext uri="{FF2B5EF4-FFF2-40B4-BE49-F238E27FC236}">
                        <a16:creationId xmlns:a16="http://schemas.microsoft.com/office/drawing/2014/main" id="{6D448184-D753-7CB9-6B34-0660BFB32CCB}"/>
                      </a:ext>
                    </a:extLst>
                  </p:cNvPr>
                  <p:cNvGrpSpPr>
                    <a:grpSpLocks/>
                  </p:cNvGrpSpPr>
                  <p:nvPr/>
                </p:nvGrpSpPr>
                <p:grpSpPr bwMode="auto">
                  <a:xfrm>
                    <a:off x="1344" y="624"/>
                    <a:ext cx="48" cy="768"/>
                    <a:chOff x="1296" y="1296"/>
                    <a:chExt cx="48" cy="768"/>
                  </a:xfrm>
                </p:grpSpPr>
                <p:sp>
                  <p:nvSpPr>
                    <p:cNvPr id="15432" name="Line 123">
                      <a:extLst>
                        <a:ext uri="{FF2B5EF4-FFF2-40B4-BE49-F238E27FC236}">
                          <a16:creationId xmlns:a16="http://schemas.microsoft.com/office/drawing/2014/main" id="{E61F367A-E265-3E48-850E-A606CF9CE740}"/>
                        </a:ext>
                      </a:extLst>
                    </p:cNvPr>
                    <p:cNvSpPr>
                      <a:spLocks noChangeShapeType="1"/>
                    </p:cNvSpPr>
                    <p:nvPr/>
                  </p:nvSpPr>
                  <p:spPr bwMode="auto">
                    <a:xfrm>
                      <a:off x="1344" y="1344"/>
                      <a:ext cx="0" cy="720"/>
                    </a:xfrm>
                    <a:prstGeom prst="line">
                      <a:avLst/>
                    </a:prstGeom>
                    <a:noFill/>
                    <a:ln w="38100">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33" name="Arc 124">
                      <a:extLst>
                        <a:ext uri="{FF2B5EF4-FFF2-40B4-BE49-F238E27FC236}">
                          <a16:creationId xmlns:a16="http://schemas.microsoft.com/office/drawing/2014/main" id="{D37B9F9B-B4A4-3D40-CC1D-74BB045E29FA}"/>
                        </a:ext>
                      </a:extLst>
                    </p:cNvPr>
                    <p:cNvSpPr>
                      <a:spLocks/>
                    </p:cNvSpPr>
                    <p:nvPr/>
                  </p:nvSpPr>
                  <p:spPr bwMode="auto">
                    <a:xfrm>
                      <a:off x="1296" y="1296"/>
                      <a:ext cx="48" cy="4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A5002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grpSp>
          <p:grpSp>
            <p:nvGrpSpPr>
              <p:cNvPr id="15425" name="Group 125">
                <a:extLst>
                  <a:ext uri="{FF2B5EF4-FFF2-40B4-BE49-F238E27FC236}">
                    <a16:creationId xmlns:a16="http://schemas.microsoft.com/office/drawing/2014/main" id="{7CC7F769-9757-E67B-D841-BADFAAB9D9D6}"/>
                  </a:ext>
                </a:extLst>
              </p:cNvPr>
              <p:cNvGrpSpPr>
                <a:grpSpLocks/>
              </p:cNvGrpSpPr>
              <p:nvPr/>
            </p:nvGrpSpPr>
            <p:grpSpPr bwMode="auto">
              <a:xfrm>
                <a:off x="528" y="1200"/>
                <a:ext cx="816" cy="0"/>
                <a:chOff x="528" y="1200"/>
                <a:chExt cx="816" cy="0"/>
              </a:xfrm>
            </p:grpSpPr>
            <p:sp>
              <p:nvSpPr>
                <p:cNvPr id="15426" name="Line 126">
                  <a:extLst>
                    <a:ext uri="{FF2B5EF4-FFF2-40B4-BE49-F238E27FC236}">
                      <a16:creationId xmlns:a16="http://schemas.microsoft.com/office/drawing/2014/main" id="{C64E7C32-3976-6188-F55A-59A65153B794}"/>
                    </a:ext>
                  </a:extLst>
                </p:cNvPr>
                <p:cNvSpPr>
                  <a:spLocks noChangeShapeType="1"/>
                </p:cNvSpPr>
                <p:nvPr/>
              </p:nvSpPr>
              <p:spPr bwMode="auto">
                <a:xfrm>
                  <a:off x="528" y="1200"/>
                  <a:ext cx="336"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27" name="Line 127">
                  <a:extLst>
                    <a:ext uri="{FF2B5EF4-FFF2-40B4-BE49-F238E27FC236}">
                      <a16:creationId xmlns:a16="http://schemas.microsoft.com/office/drawing/2014/main" id="{D5054F65-94CB-728F-E697-DCFC8E5C4D33}"/>
                    </a:ext>
                  </a:extLst>
                </p:cNvPr>
                <p:cNvSpPr>
                  <a:spLocks noChangeShapeType="1"/>
                </p:cNvSpPr>
                <p:nvPr/>
              </p:nvSpPr>
              <p:spPr bwMode="auto">
                <a:xfrm>
                  <a:off x="1056" y="1200"/>
                  <a:ext cx="288" cy="0"/>
                </a:xfrm>
                <a:prstGeom prst="line">
                  <a:avLst/>
                </a:prstGeom>
                <a:noFill/>
                <a:ln w="28575">
                  <a:solidFill>
                    <a:srgbClr val="A5002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
        <p:nvSpPr>
          <p:cNvPr id="20610" name="Text Box 130">
            <a:extLst>
              <a:ext uri="{FF2B5EF4-FFF2-40B4-BE49-F238E27FC236}">
                <a16:creationId xmlns:a16="http://schemas.microsoft.com/office/drawing/2014/main" id="{4CCA1F39-9B9D-D8DC-CBA2-4213C494DC64}"/>
              </a:ext>
            </a:extLst>
          </p:cNvPr>
          <p:cNvSpPr txBox="1">
            <a:spLocks noChangeArrowheads="1"/>
          </p:cNvSpPr>
          <p:nvPr/>
        </p:nvSpPr>
        <p:spPr bwMode="auto">
          <a:xfrm>
            <a:off x="304800" y="685800"/>
            <a:ext cx="49530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66"/>
                </a:solidFill>
              </a:rPr>
              <a:t>Induced emf in the inductor is  - L (dI / dt)</a:t>
            </a:r>
          </a:p>
          <a:p>
            <a:pPr eaLnBrk="1" hangingPunct="1">
              <a:spcBef>
                <a:spcPct val="50000"/>
              </a:spcBef>
              <a:buFontTx/>
              <a:buNone/>
            </a:pPr>
            <a:r>
              <a:rPr lang="en-US" altLang="en-US" sz="1800" b="1">
                <a:solidFill>
                  <a:srgbClr val="0099FF"/>
                </a:solidFill>
              </a:rPr>
              <a:t>In order to maintain the flow of current, the applied emf must be equal and opposite to the induced emf.</a:t>
            </a:r>
          </a:p>
        </p:txBody>
      </p:sp>
      <p:grpSp>
        <p:nvGrpSpPr>
          <p:cNvPr id="20611" name="Group 131">
            <a:extLst>
              <a:ext uri="{FF2B5EF4-FFF2-40B4-BE49-F238E27FC236}">
                <a16:creationId xmlns:a16="http://schemas.microsoft.com/office/drawing/2014/main" id="{BCCB3CC4-1529-82E7-E24F-631B8EA4AC6D}"/>
              </a:ext>
            </a:extLst>
          </p:cNvPr>
          <p:cNvGrpSpPr>
            <a:grpSpLocks/>
          </p:cNvGrpSpPr>
          <p:nvPr/>
        </p:nvGrpSpPr>
        <p:grpSpPr bwMode="auto">
          <a:xfrm>
            <a:off x="914400" y="2193925"/>
            <a:ext cx="152400" cy="152400"/>
            <a:chOff x="3168" y="1392"/>
            <a:chExt cx="144" cy="144"/>
          </a:xfrm>
        </p:grpSpPr>
        <p:sp>
          <p:nvSpPr>
            <p:cNvPr id="15419" name="Oval 132">
              <a:extLst>
                <a:ext uri="{FF2B5EF4-FFF2-40B4-BE49-F238E27FC236}">
                  <a16:creationId xmlns:a16="http://schemas.microsoft.com/office/drawing/2014/main" id="{D71AFC4C-850D-DC4D-DA24-773BFD37C121}"/>
                </a:ext>
              </a:extLst>
            </p:cNvPr>
            <p:cNvSpPr>
              <a:spLocks noChangeArrowheads="1"/>
            </p:cNvSpPr>
            <p:nvPr/>
          </p:nvSpPr>
          <p:spPr bwMode="auto">
            <a:xfrm>
              <a:off x="3168"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5420" name="Oval 133">
              <a:extLst>
                <a:ext uri="{FF2B5EF4-FFF2-40B4-BE49-F238E27FC236}">
                  <a16:creationId xmlns:a16="http://schemas.microsoft.com/office/drawing/2014/main" id="{AAD1DE54-97DD-88D6-1CD3-8D56F8A55C78}"/>
                </a:ext>
              </a:extLst>
            </p:cNvPr>
            <p:cNvSpPr>
              <a:spLocks noChangeArrowheads="1"/>
            </p:cNvSpPr>
            <p:nvPr/>
          </p:nvSpPr>
          <p:spPr bwMode="auto">
            <a:xfrm>
              <a:off x="3264" y="1488"/>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5421" name="Oval 134">
              <a:extLst>
                <a:ext uri="{FF2B5EF4-FFF2-40B4-BE49-F238E27FC236}">
                  <a16:creationId xmlns:a16="http://schemas.microsoft.com/office/drawing/2014/main" id="{B932B955-DF8C-7064-6C84-BC26A1C15337}"/>
                </a:ext>
              </a:extLst>
            </p:cNvPr>
            <p:cNvSpPr>
              <a:spLocks noChangeArrowheads="1"/>
            </p:cNvSpPr>
            <p:nvPr/>
          </p:nvSpPr>
          <p:spPr bwMode="auto">
            <a:xfrm>
              <a:off x="3216" y="1392"/>
              <a:ext cx="48" cy="48"/>
            </a:xfrm>
            <a:prstGeom prst="ellipse">
              <a:avLst/>
            </a:prstGeom>
            <a:solidFill>
              <a:srgbClr val="FF00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20615" name="Rectangle 135">
            <a:extLst>
              <a:ext uri="{FF2B5EF4-FFF2-40B4-BE49-F238E27FC236}">
                <a16:creationId xmlns:a16="http://schemas.microsoft.com/office/drawing/2014/main" id="{61FF50FD-0D60-1128-F7AD-CB7507468468}"/>
              </a:ext>
            </a:extLst>
          </p:cNvPr>
          <p:cNvSpPr>
            <a:spLocks noChangeArrowheads="1"/>
          </p:cNvSpPr>
          <p:nvPr/>
        </p:nvSpPr>
        <p:spPr bwMode="auto">
          <a:xfrm>
            <a:off x="1193800" y="2133600"/>
            <a:ext cx="1612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   </a:t>
            </a:r>
            <a:r>
              <a:rPr lang="en-US" altLang="en-US" sz="1800" b="1">
                <a:solidFill>
                  <a:srgbClr val="0000FF"/>
                </a:solidFill>
              </a:rPr>
              <a:t>= L (dI / dt)</a:t>
            </a:r>
          </a:p>
        </p:txBody>
      </p:sp>
      <p:sp>
        <p:nvSpPr>
          <p:cNvPr id="20616" name="Rectangle 136">
            <a:extLst>
              <a:ext uri="{FF2B5EF4-FFF2-40B4-BE49-F238E27FC236}">
                <a16:creationId xmlns:a16="http://schemas.microsoft.com/office/drawing/2014/main" id="{E2D81AE1-46A7-6A14-59FB-72629023B04E}"/>
              </a:ext>
            </a:extLst>
          </p:cNvPr>
          <p:cNvSpPr>
            <a:spLocks noChangeArrowheads="1"/>
          </p:cNvSpPr>
          <p:nvPr/>
        </p:nvSpPr>
        <p:spPr bwMode="auto">
          <a:xfrm>
            <a:off x="381000" y="2498725"/>
            <a:ext cx="2514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  =  L (dI / dt)</a:t>
            </a:r>
            <a:r>
              <a:rPr lang="en-US" altLang="en-US" sz="1800"/>
              <a:t> </a:t>
            </a:r>
          </a:p>
        </p:txBody>
      </p:sp>
      <p:sp>
        <p:nvSpPr>
          <p:cNvPr id="20617" name="Text Box 137">
            <a:extLst>
              <a:ext uri="{FF2B5EF4-FFF2-40B4-BE49-F238E27FC236}">
                <a16:creationId xmlns:a16="http://schemas.microsoft.com/office/drawing/2014/main" id="{7EA869A5-498D-C172-CB60-D00C172685D6}"/>
              </a:ext>
            </a:extLst>
          </p:cNvPr>
          <p:cNvSpPr txBox="1">
            <a:spLocks noChangeArrowheads="1"/>
          </p:cNvSpPr>
          <p:nvPr/>
        </p:nvSpPr>
        <p:spPr bwMode="auto">
          <a:xfrm>
            <a:off x="1143000" y="2895600"/>
            <a:ext cx="2438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dI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 L) sin </a:t>
            </a:r>
            <a:r>
              <a:rPr lang="el-GR" altLang="en-US" sz="1800" b="1">
                <a:solidFill>
                  <a:srgbClr val="0000FF"/>
                </a:solidFill>
              </a:rPr>
              <a:t>ω</a:t>
            </a:r>
            <a:r>
              <a:rPr lang="en-US" altLang="en-US" sz="1800" b="1">
                <a:solidFill>
                  <a:srgbClr val="0000FF"/>
                </a:solidFill>
              </a:rPr>
              <a:t>t dt</a:t>
            </a:r>
            <a:r>
              <a:rPr lang="en-US" altLang="en-US" sz="1800" b="1"/>
              <a:t>  </a:t>
            </a:r>
            <a:endParaRPr lang="en-US" altLang="en-US" sz="1800" b="1">
              <a:solidFill>
                <a:srgbClr val="0000FF"/>
              </a:solidFill>
            </a:endParaRPr>
          </a:p>
        </p:txBody>
      </p:sp>
      <p:sp>
        <p:nvSpPr>
          <p:cNvPr id="20619" name="Text Box 139">
            <a:extLst>
              <a:ext uri="{FF2B5EF4-FFF2-40B4-BE49-F238E27FC236}">
                <a16:creationId xmlns:a16="http://schemas.microsoft.com/office/drawing/2014/main" id="{7811043B-104F-8263-6615-91BE29D99F29}"/>
              </a:ext>
            </a:extLst>
          </p:cNvPr>
          <p:cNvSpPr txBox="1">
            <a:spLocks noChangeArrowheads="1"/>
          </p:cNvSpPr>
          <p:nvPr/>
        </p:nvSpPr>
        <p:spPr bwMode="auto">
          <a:xfrm>
            <a:off x="5486400" y="1981200"/>
            <a:ext cx="26670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I =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 L) sin </a:t>
            </a:r>
            <a:r>
              <a:rPr lang="el-GR" altLang="en-US" sz="1800" b="1">
                <a:solidFill>
                  <a:srgbClr val="0000FF"/>
                </a:solidFill>
              </a:rPr>
              <a:t>ω</a:t>
            </a:r>
            <a:r>
              <a:rPr lang="en-US" altLang="en-US" sz="1800" b="1">
                <a:solidFill>
                  <a:srgbClr val="0000FF"/>
                </a:solidFill>
              </a:rPr>
              <a:t>t dt</a:t>
            </a:r>
            <a:r>
              <a:rPr lang="en-US" altLang="en-US" sz="1800"/>
              <a:t> </a:t>
            </a:r>
            <a:endParaRPr lang="en-US" altLang="en-US" sz="1800" b="1">
              <a:solidFill>
                <a:srgbClr val="0000FF"/>
              </a:solidFill>
            </a:endParaRPr>
          </a:p>
          <a:p>
            <a:pPr eaLnBrk="1" hangingPunct="1">
              <a:spcBef>
                <a:spcPct val="50000"/>
              </a:spcBef>
              <a:buFontTx/>
              <a:buNone/>
            </a:pPr>
            <a:r>
              <a:rPr lang="en-US" altLang="en-US" sz="1800" b="1">
                <a:solidFill>
                  <a:srgbClr val="0000FF"/>
                </a:solidFill>
              </a:rPr>
              <a:t>I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 </a:t>
            </a:r>
            <a:r>
              <a:rPr lang="el-GR" altLang="en-US" sz="1800" b="1">
                <a:solidFill>
                  <a:srgbClr val="0000FF"/>
                </a:solidFill>
              </a:rPr>
              <a:t>ω</a:t>
            </a:r>
            <a:r>
              <a:rPr lang="en-US" altLang="en-US" sz="1800" b="1">
                <a:solidFill>
                  <a:srgbClr val="0000FF"/>
                </a:solidFill>
              </a:rPr>
              <a:t>L) ( - cos </a:t>
            </a:r>
            <a:r>
              <a:rPr lang="el-GR" altLang="en-US" sz="1800" b="1">
                <a:solidFill>
                  <a:srgbClr val="0000FF"/>
                </a:solidFill>
              </a:rPr>
              <a:t>ω</a:t>
            </a:r>
            <a:r>
              <a:rPr lang="en-US" altLang="en-US" sz="1800" b="1">
                <a:solidFill>
                  <a:srgbClr val="0000FF"/>
                </a:solidFill>
              </a:rPr>
              <a:t>t )</a:t>
            </a:r>
          </a:p>
          <a:p>
            <a:pPr eaLnBrk="1" hangingPunct="1">
              <a:spcBef>
                <a:spcPct val="50000"/>
              </a:spcBef>
              <a:buFontTx/>
              <a:buNone/>
            </a:pPr>
            <a:r>
              <a:rPr lang="en-US" altLang="en-US" sz="1800" b="1">
                <a:solidFill>
                  <a:srgbClr val="FF0000"/>
                </a:solidFill>
              </a:rPr>
              <a:t>I = I</a:t>
            </a:r>
            <a:r>
              <a:rPr lang="en-US" altLang="en-US" sz="1800" b="1" baseline="-25000">
                <a:solidFill>
                  <a:srgbClr val="FF0000"/>
                </a:solidFill>
              </a:rPr>
              <a:t>0</a:t>
            </a:r>
            <a:r>
              <a:rPr lang="en-US" altLang="en-US" sz="1800" b="1">
                <a:solidFill>
                  <a:srgbClr val="FF0000"/>
                </a:solidFill>
              </a:rPr>
              <a:t> sin (</a:t>
            </a:r>
            <a:r>
              <a:rPr lang="el-GR" altLang="en-US" sz="1800" b="1">
                <a:solidFill>
                  <a:srgbClr val="FF0000"/>
                </a:solidFill>
              </a:rPr>
              <a:t>ω</a:t>
            </a:r>
            <a:r>
              <a:rPr lang="en-US" altLang="en-US" sz="1800" b="1">
                <a:solidFill>
                  <a:srgbClr val="FF0000"/>
                </a:solidFill>
              </a:rPr>
              <a:t>t  - </a:t>
            </a:r>
            <a:r>
              <a:rPr lang="el-GR" altLang="en-US" sz="1800" b="1">
                <a:solidFill>
                  <a:srgbClr val="FF0000"/>
                </a:solidFill>
                <a:cs typeface="Arial" panose="020B0604020202020204" pitchFamily="34" charset="0"/>
              </a:rPr>
              <a:t>π</a:t>
            </a:r>
            <a:r>
              <a:rPr lang="en-US" altLang="en-US" sz="1800" b="1">
                <a:solidFill>
                  <a:srgbClr val="FF0000"/>
                </a:solidFill>
                <a:cs typeface="Arial" panose="020B0604020202020204" pitchFamily="34" charset="0"/>
              </a:rPr>
              <a:t> / 2</a:t>
            </a:r>
            <a:r>
              <a:rPr lang="en-US" altLang="en-US" sz="1800" b="1">
                <a:solidFill>
                  <a:srgbClr val="FF0000"/>
                </a:solidFill>
              </a:rPr>
              <a:t>)</a:t>
            </a:r>
          </a:p>
        </p:txBody>
      </p:sp>
      <p:sp>
        <p:nvSpPr>
          <p:cNvPr id="20620" name="Text Box 140">
            <a:extLst>
              <a:ext uri="{FF2B5EF4-FFF2-40B4-BE49-F238E27FC236}">
                <a16:creationId xmlns:a16="http://schemas.microsoft.com/office/drawing/2014/main" id="{1C215006-9E0F-A764-A5D0-2BFC7D01F335}"/>
              </a:ext>
            </a:extLst>
          </p:cNvPr>
          <p:cNvSpPr txBox="1">
            <a:spLocks noChangeArrowheads="1"/>
          </p:cNvSpPr>
          <p:nvPr/>
        </p:nvSpPr>
        <p:spPr bwMode="auto">
          <a:xfrm>
            <a:off x="76200" y="3352800"/>
            <a:ext cx="518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a:t>
            </a:r>
            <a:r>
              <a:rPr lang="en-US" altLang="en-US" sz="1800" b="1">
                <a:solidFill>
                  <a:schemeClr val="bg1"/>
                </a:solidFill>
              </a:rPr>
              <a:t>where I</a:t>
            </a:r>
            <a:r>
              <a:rPr lang="en-US" altLang="en-US" sz="1800" b="1" baseline="-25000">
                <a:solidFill>
                  <a:schemeClr val="bg1"/>
                </a:solidFill>
              </a:rPr>
              <a:t>0</a:t>
            </a:r>
            <a:r>
              <a:rPr lang="en-US" altLang="en-US" sz="1800" b="1">
                <a:solidFill>
                  <a:schemeClr val="bg1"/>
                </a:solidFill>
              </a:rPr>
              <a:t> = </a:t>
            </a:r>
            <a:r>
              <a:rPr lang="en-US" altLang="en-US" sz="1800" b="1">
                <a:solidFill>
                  <a:schemeClr val="bg1"/>
                </a:solidFill>
                <a:latin typeface="CommercialScript BT" pitchFamily="66" charset="0"/>
              </a:rPr>
              <a:t>E</a:t>
            </a:r>
            <a:r>
              <a:rPr lang="en-US" altLang="en-US" sz="1800" b="1" baseline="-25000">
                <a:solidFill>
                  <a:schemeClr val="bg1"/>
                </a:solidFill>
              </a:rPr>
              <a:t>0</a:t>
            </a:r>
            <a:r>
              <a:rPr lang="en-US" altLang="en-US" sz="1800" b="1">
                <a:solidFill>
                  <a:schemeClr val="bg1"/>
                </a:solidFill>
              </a:rPr>
              <a:t> / </a:t>
            </a:r>
            <a:r>
              <a:rPr lang="el-GR" altLang="en-US" sz="1800" b="1">
                <a:solidFill>
                  <a:schemeClr val="bg1"/>
                </a:solidFill>
              </a:rPr>
              <a:t>ω</a:t>
            </a:r>
            <a:r>
              <a:rPr lang="en-US" altLang="en-US" sz="1800" b="1">
                <a:solidFill>
                  <a:schemeClr val="bg1"/>
                </a:solidFill>
              </a:rPr>
              <a:t>L</a:t>
            </a:r>
            <a:r>
              <a:rPr lang="en-US" altLang="en-US" sz="1800" b="1"/>
              <a:t> </a:t>
            </a:r>
            <a:r>
              <a:rPr lang="en-US" altLang="en-US" sz="1800" b="1">
                <a:solidFill>
                  <a:srgbClr val="0066FF"/>
                </a:solidFill>
              </a:rPr>
              <a:t> and   </a:t>
            </a:r>
            <a:r>
              <a:rPr lang="en-US" altLang="en-US" sz="1800" b="1">
                <a:solidFill>
                  <a:srgbClr val="990000"/>
                </a:solidFill>
              </a:rPr>
              <a:t>X</a:t>
            </a:r>
            <a:r>
              <a:rPr lang="en-US" altLang="en-US" sz="1800" b="1" baseline="-25000">
                <a:solidFill>
                  <a:srgbClr val="990000"/>
                </a:solidFill>
              </a:rPr>
              <a:t>L</a:t>
            </a:r>
            <a:r>
              <a:rPr lang="en-US" altLang="en-US" sz="1800" b="1">
                <a:solidFill>
                  <a:srgbClr val="990000"/>
                </a:solidFill>
              </a:rPr>
              <a:t> = </a:t>
            </a:r>
            <a:r>
              <a:rPr lang="el-GR" altLang="en-US" sz="1800" b="1">
                <a:solidFill>
                  <a:srgbClr val="990000"/>
                </a:solidFill>
              </a:rPr>
              <a:t>ω</a:t>
            </a:r>
            <a:r>
              <a:rPr lang="en-US" altLang="en-US" sz="1800" b="1">
                <a:solidFill>
                  <a:srgbClr val="990000"/>
                </a:solidFill>
              </a:rPr>
              <a:t>L = </a:t>
            </a:r>
            <a:r>
              <a:rPr lang="en-US" altLang="en-US" sz="1800" b="1">
                <a:solidFill>
                  <a:srgbClr val="990000"/>
                </a:solidFill>
                <a:latin typeface="CommercialScript BT" pitchFamily="66" charset="0"/>
              </a:rPr>
              <a:t>E</a:t>
            </a:r>
            <a:r>
              <a:rPr lang="en-US" altLang="en-US" sz="1800" b="1" baseline="-25000">
                <a:solidFill>
                  <a:srgbClr val="990000"/>
                </a:solidFill>
              </a:rPr>
              <a:t>0</a:t>
            </a:r>
            <a:r>
              <a:rPr lang="en-US" altLang="en-US" sz="1800" b="1">
                <a:solidFill>
                  <a:srgbClr val="990000"/>
                </a:solidFill>
              </a:rPr>
              <a:t> / I</a:t>
            </a:r>
            <a:r>
              <a:rPr lang="en-US" altLang="en-US" sz="1800" b="1" baseline="-25000">
                <a:solidFill>
                  <a:srgbClr val="990000"/>
                </a:solidFill>
              </a:rPr>
              <a:t>0</a:t>
            </a:r>
            <a:r>
              <a:rPr lang="en-US" altLang="en-US" sz="1800" b="1">
                <a:solidFill>
                  <a:srgbClr val="0066FF"/>
                </a:solidFill>
              </a:rPr>
              <a:t>)                                                                   </a:t>
            </a:r>
            <a:r>
              <a:rPr lang="en-US" altLang="en-US" sz="1800" b="1">
                <a:solidFill>
                  <a:srgbClr val="663300"/>
                </a:solidFill>
              </a:rPr>
              <a:t>X</a:t>
            </a:r>
            <a:r>
              <a:rPr lang="en-US" altLang="en-US" sz="1800" b="1" baseline="-25000">
                <a:solidFill>
                  <a:srgbClr val="663300"/>
                </a:solidFill>
              </a:rPr>
              <a:t>L</a:t>
            </a:r>
            <a:r>
              <a:rPr lang="en-US" altLang="en-US" sz="1800" b="1">
                <a:solidFill>
                  <a:srgbClr val="663300"/>
                </a:solidFill>
              </a:rPr>
              <a:t> is Inductive Reactance.  Its SI unit is ohm.</a:t>
            </a:r>
          </a:p>
        </p:txBody>
      </p:sp>
      <p:grpSp>
        <p:nvGrpSpPr>
          <p:cNvPr id="20641" name="Group 161">
            <a:extLst>
              <a:ext uri="{FF2B5EF4-FFF2-40B4-BE49-F238E27FC236}">
                <a16:creationId xmlns:a16="http://schemas.microsoft.com/office/drawing/2014/main" id="{0F111484-02FB-C74C-AC48-2DA60FC12C46}"/>
              </a:ext>
            </a:extLst>
          </p:cNvPr>
          <p:cNvGrpSpPr>
            <a:grpSpLocks/>
          </p:cNvGrpSpPr>
          <p:nvPr/>
        </p:nvGrpSpPr>
        <p:grpSpPr bwMode="auto">
          <a:xfrm>
            <a:off x="304800" y="5105400"/>
            <a:ext cx="3981450" cy="838200"/>
            <a:chOff x="192" y="3216"/>
            <a:chExt cx="2508" cy="528"/>
          </a:xfrm>
        </p:grpSpPr>
        <p:grpSp>
          <p:nvGrpSpPr>
            <p:cNvPr id="15409" name="Group 159">
              <a:extLst>
                <a:ext uri="{FF2B5EF4-FFF2-40B4-BE49-F238E27FC236}">
                  <a16:creationId xmlns:a16="http://schemas.microsoft.com/office/drawing/2014/main" id="{48C48A80-62CD-B93E-8B43-8A365E8EC5E2}"/>
                </a:ext>
              </a:extLst>
            </p:cNvPr>
            <p:cNvGrpSpPr>
              <a:grpSpLocks/>
            </p:cNvGrpSpPr>
            <p:nvPr/>
          </p:nvGrpSpPr>
          <p:grpSpPr bwMode="auto">
            <a:xfrm>
              <a:off x="192" y="3216"/>
              <a:ext cx="2016" cy="528"/>
              <a:chOff x="192" y="3216"/>
              <a:chExt cx="2016" cy="528"/>
            </a:xfrm>
          </p:grpSpPr>
          <p:grpSp>
            <p:nvGrpSpPr>
              <p:cNvPr id="15411" name="Group 151">
                <a:extLst>
                  <a:ext uri="{FF2B5EF4-FFF2-40B4-BE49-F238E27FC236}">
                    <a16:creationId xmlns:a16="http://schemas.microsoft.com/office/drawing/2014/main" id="{25A4DADF-D060-814C-B90D-BE6851B10791}"/>
                  </a:ext>
                </a:extLst>
              </p:cNvPr>
              <p:cNvGrpSpPr>
                <a:grpSpLocks/>
              </p:cNvGrpSpPr>
              <p:nvPr/>
            </p:nvGrpSpPr>
            <p:grpSpPr bwMode="auto">
              <a:xfrm flipV="1">
                <a:off x="240" y="3216"/>
                <a:ext cx="1968" cy="480"/>
                <a:chOff x="2352" y="912"/>
                <a:chExt cx="1536" cy="384"/>
              </a:xfrm>
            </p:grpSpPr>
            <p:grpSp>
              <p:nvGrpSpPr>
                <p:cNvPr id="15413" name="Group 152">
                  <a:extLst>
                    <a:ext uri="{FF2B5EF4-FFF2-40B4-BE49-F238E27FC236}">
                      <a16:creationId xmlns:a16="http://schemas.microsoft.com/office/drawing/2014/main" id="{D8CBBDAE-0B55-348C-BA61-F831F028AC0E}"/>
                    </a:ext>
                  </a:extLst>
                </p:cNvPr>
                <p:cNvGrpSpPr>
                  <a:grpSpLocks/>
                </p:cNvGrpSpPr>
                <p:nvPr/>
              </p:nvGrpSpPr>
              <p:grpSpPr bwMode="auto">
                <a:xfrm>
                  <a:off x="2352" y="912"/>
                  <a:ext cx="768" cy="384"/>
                  <a:chOff x="2736" y="816"/>
                  <a:chExt cx="768" cy="384"/>
                </a:xfrm>
              </p:grpSpPr>
              <p:sp>
                <p:nvSpPr>
                  <p:cNvPr id="15417" name="Freeform 153">
                    <a:extLst>
                      <a:ext uri="{FF2B5EF4-FFF2-40B4-BE49-F238E27FC236}">
                        <a16:creationId xmlns:a16="http://schemas.microsoft.com/office/drawing/2014/main" id="{C12F8921-A4D4-BF56-DD7D-3C6AD2201EA6}"/>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8" name="Freeform 154">
                    <a:extLst>
                      <a:ext uri="{FF2B5EF4-FFF2-40B4-BE49-F238E27FC236}">
                        <a16:creationId xmlns:a16="http://schemas.microsoft.com/office/drawing/2014/main" id="{52B076F2-1E1E-7D77-2195-88AF2CFE5EFA}"/>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414" name="Group 155">
                  <a:extLst>
                    <a:ext uri="{FF2B5EF4-FFF2-40B4-BE49-F238E27FC236}">
                      <a16:creationId xmlns:a16="http://schemas.microsoft.com/office/drawing/2014/main" id="{A0AA7958-9322-8875-3CF5-549B5E206881}"/>
                    </a:ext>
                  </a:extLst>
                </p:cNvPr>
                <p:cNvGrpSpPr>
                  <a:grpSpLocks/>
                </p:cNvGrpSpPr>
                <p:nvPr/>
              </p:nvGrpSpPr>
              <p:grpSpPr bwMode="auto">
                <a:xfrm>
                  <a:off x="3120" y="912"/>
                  <a:ext cx="768" cy="384"/>
                  <a:chOff x="2736" y="816"/>
                  <a:chExt cx="768" cy="384"/>
                </a:xfrm>
              </p:grpSpPr>
              <p:sp>
                <p:nvSpPr>
                  <p:cNvPr id="15415" name="Freeform 156">
                    <a:extLst>
                      <a:ext uri="{FF2B5EF4-FFF2-40B4-BE49-F238E27FC236}">
                        <a16:creationId xmlns:a16="http://schemas.microsoft.com/office/drawing/2014/main" id="{7923DC01-5906-255D-0ABA-CD4630E66B4E}"/>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16" name="Freeform 157">
                    <a:extLst>
                      <a:ext uri="{FF2B5EF4-FFF2-40B4-BE49-F238E27FC236}">
                        <a16:creationId xmlns:a16="http://schemas.microsoft.com/office/drawing/2014/main" id="{8CCCB931-E614-C67A-A414-E6120FB6A1C8}"/>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15412" name="Rectangle 158">
                <a:extLst>
                  <a:ext uri="{FF2B5EF4-FFF2-40B4-BE49-F238E27FC236}">
                    <a16:creationId xmlns:a16="http://schemas.microsoft.com/office/drawing/2014/main" id="{48A357E0-B60E-0D51-62A4-307A8B151765}"/>
                  </a:ext>
                </a:extLst>
              </p:cNvPr>
              <p:cNvSpPr>
                <a:spLocks noChangeArrowheads="1"/>
              </p:cNvSpPr>
              <p:nvPr/>
            </p:nvSpPr>
            <p:spPr bwMode="auto">
              <a:xfrm flipV="1">
                <a:off x="192" y="3408"/>
                <a:ext cx="288" cy="336"/>
              </a:xfrm>
              <a:prstGeom prst="rect">
                <a:avLst/>
              </a:prstGeom>
              <a:solidFill>
                <a:srgbClr val="FFEBEF"/>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15410" name="Freeform 160">
              <a:extLst>
                <a:ext uri="{FF2B5EF4-FFF2-40B4-BE49-F238E27FC236}">
                  <a16:creationId xmlns:a16="http://schemas.microsoft.com/office/drawing/2014/main" id="{39F48B0E-EEF1-E85F-DCAF-DF4FE58E6B97}"/>
                </a:ext>
              </a:extLst>
            </p:cNvPr>
            <p:cNvSpPr>
              <a:spLocks/>
            </p:cNvSpPr>
            <p:nvPr/>
          </p:nvSpPr>
          <p:spPr bwMode="auto">
            <a:xfrm flipV="1">
              <a:off x="2208" y="3456"/>
              <a:ext cx="492" cy="240"/>
            </a:xfrm>
            <a:custGeom>
              <a:avLst/>
              <a:gdLst>
                <a:gd name="T0" fmla="*/ 0 w 384"/>
                <a:gd name="T1" fmla="*/ 586 h 192"/>
                <a:gd name="T2" fmla="*/ 664 w 384"/>
                <a:gd name="T3" fmla="*/ 0 h 192"/>
                <a:gd name="T4" fmla="*/ 1325 w 384"/>
                <a:gd name="T5" fmla="*/ 586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0658" name="Group 178">
            <a:extLst>
              <a:ext uri="{FF2B5EF4-FFF2-40B4-BE49-F238E27FC236}">
                <a16:creationId xmlns:a16="http://schemas.microsoft.com/office/drawing/2014/main" id="{809AB0B7-222F-60C6-F30B-3555872CFDA4}"/>
              </a:ext>
            </a:extLst>
          </p:cNvPr>
          <p:cNvGrpSpPr>
            <a:grpSpLocks/>
          </p:cNvGrpSpPr>
          <p:nvPr/>
        </p:nvGrpSpPr>
        <p:grpSpPr bwMode="auto">
          <a:xfrm>
            <a:off x="6172200" y="5472113"/>
            <a:ext cx="1081088" cy="990600"/>
            <a:chOff x="3888" y="3447"/>
            <a:chExt cx="681" cy="624"/>
          </a:xfrm>
        </p:grpSpPr>
        <p:sp>
          <p:nvSpPr>
            <p:cNvPr id="15407" name="Rectangle 110">
              <a:extLst>
                <a:ext uri="{FF2B5EF4-FFF2-40B4-BE49-F238E27FC236}">
                  <a16:creationId xmlns:a16="http://schemas.microsoft.com/office/drawing/2014/main" id="{5D64E764-CDE1-D5E1-324D-6BE7FEE0FEE3}"/>
                </a:ext>
              </a:extLst>
            </p:cNvPr>
            <p:cNvSpPr>
              <a:spLocks noChangeArrowheads="1"/>
            </p:cNvSpPr>
            <p:nvPr/>
          </p:nvSpPr>
          <p:spPr bwMode="auto">
            <a:xfrm>
              <a:off x="4320" y="3792"/>
              <a:ext cx="24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a:t>
              </a:r>
              <a:r>
                <a:rPr lang="en-US" altLang="en-US" sz="1800" b="1">
                  <a:solidFill>
                    <a:srgbClr val="FF0000"/>
                  </a:solidFill>
                </a:rPr>
                <a:t>I</a:t>
              </a:r>
              <a:r>
                <a:rPr lang="en-US" altLang="en-US" sz="1800" b="1" baseline="-25000">
                  <a:solidFill>
                    <a:srgbClr val="FF0000"/>
                  </a:solidFill>
                </a:rPr>
                <a:t>0</a:t>
              </a:r>
            </a:p>
          </p:txBody>
        </p:sp>
        <p:sp>
          <p:nvSpPr>
            <p:cNvPr id="15408" name="Line 162">
              <a:extLst>
                <a:ext uri="{FF2B5EF4-FFF2-40B4-BE49-F238E27FC236}">
                  <a16:creationId xmlns:a16="http://schemas.microsoft.com/office/drawing/2014/main" id="{C9D70EC9-6377-D230-5849-8135E19005A4}"/>
                </a:ext>
              </a:extLst>
            </p:cNvPr>
            <p:cNvSpPr>
              <a:spLocks noChangeShapeType="1"/>
            </p:cNvSpPr>
            <p:nvPr/>
          </p:nvSpPr>
          <p:spPr bwMode="auto">
            <a:xfrm>
              <a:off x="3888" y="3447"/>
              <a:ext cx="528" cy="62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0648" name="Text Box 168">
            <a:extLst>
              <a:ext uri="{FF2B5EF4-FFF2-40B4-BE49-F238E27FC236}">
                <a16:creationId xmlns:a16="http://schemas.microsoft.com/office/drawing/2014/main" id="{44FB0183-0EE1-CB1A-CB9C-557D9FE09665}"/>
              </a:ext>
            </a:extLst>
          </p:cNvPr>
          <p:cNvSpPr txBox="1">
            <a:spLocks noChangeArrowheads="1"/>
          </p:cNvSpPr>
          <p:nvPr/>
        </p:nvSpPr>
        <p:spPr bwMode="auto">
          <a:xfrm>
            <a:off x="5867400" y="38862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y</a:t>
            </a:r>
          </a:p>
        </p:txBody>
      </p:sp>
      <p:sp>
        <p:nvSpPr>
          <p:cNvPr id="20541" name="Line 61">
            <a:extLst>
              <a:ext uri="{FF2B5EF4-FFF2-40B4-BE49-F238E27FC236}">
                <a16:creationId xmlns:a16="http://schemas.microsoft.com/office/drawing/2014/main" id="{956F5C4F-48FF-8D6E-1AF5-F85C75625AC7}"/>
              </a:ext>
            </a:extLst>
          </p:cNvPr>
          <p:cNvSpPr>
            <a:spLocks noChangeShapeType="1"/>
          </p:cNvSpPr>
          <p:nvPr/>
        </p:nvSpPr>
        <p:spPr bwMode="auto">
          <a:xfrm>
            <a:off x="762000" y="4343400"/>
            <a:ext cx="0" cy="2286000"/>
          </a:xfrm>
          <a:prstGeom prst="line">
            <a:avLst/>
          </a:prstGeom>
          <a:noFill/>
          <a:ln w="28575">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547" name="Rectangle 67">
            <a:extLst>
              <a:ext uri="{FF2B5EF4-FFF2-40B4-BE49-F238E27FC236}">
                <a16:creationId xmlns:a16="http://schemas.microsoft.com/office/drawing/2014/main" id="{23587FCF-F9EB-C9CE-0DF8-3402E843306A}"/>
              </a:ext>
            </a:extLst>
          </p:cNvPr>
          <p:cNvSpPr>
            <a:spLocks noChangeArrowheads="1"/>
          </p:cNvSpPr>
          <p:nvPr/>
        </p:nvSpPr>
        <p:spPr bwMode="auto">
          <a:xfrm>
            <a:off x="304800" y="4191000"/>
            <a:ext cx="4343400" cy="2514600"/>
          </a:xfrm>
          <a:prstGeom prst="rect">
            <a:avLst/>
          </a:prstGeom>
          <a:noFill/>
          <a:ln w="28575">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0650" name="Rectangle 170">
            <a:extLst>
              <a:ext uri="{FF2B5EF4-FFF2-40B4-BE49-F238E27FC236}">
                <a16:creationId xmlns:a16="http://schemas.microsoft.com/office/drawing/2014/main" id="{1C42D92A-A83D-815C-C54D-953CE6573AA4}"/>
              </a:ext>
            </a:extLst>
          </p:cNvPr>
          <p:cNvSpPr>
            <a:spLocks noChangeArrowheads="1"/>
          </p:cNvSpPr>
          <p:nvPr/>
        </p:nvSpPr>
        <p:spPr bwMode="auto">
          <a:xfrm>
            <a:off x="304800" y="2057400"/>
            <a:ext cx="3276600" cy="1219200"/>
          </a:xfrm>
          <a:prstGeom prst="rect">
            <a:avLst/>
          </a:prstGeom>
          <a:noFill/>
          <a:ln w="2857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0651" name="Rectangle 171">
            <a:extLst>
              <a:ext uri="{FF2B5EF4-FFF2-40B4-BE49-F238E27FC236}">
                <a16:creationId xmlns:a16="http://schemas.microsoft.com/office/drawing/2014/main" id="{6890FDD2-853D-B5F3-E180-0F8E7301ACD4}"/>
              </a:ext>
            </a:extLst>
          </p:cNvPr>
          <p:cNvSpPr>
            <a:spLocks noChangeArrowheads="1"/>
          </p:cNvSpPr>
          <p:nvPr/>
        </p:nvSpPr>
        <p:spPr bwMode="auto">
          <a:xfrm>
            <a:off x="5334000" y="1981200"/>
            <a:ext cx="2819400" cy="1219200"/>
          </a:xfrm>
          <a:prstGeom prst="rect">
            <a:avLst/>
          </a:prstGeom>
          <a:noFill/>
          <a:ln w="2857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0652" name="AutoShape 172">
            <a:extLst>
              <a:ext uri="{FF2B5EF4-FFF2-40B4-BE49-F238E27FC236}">
                <a16:creationId xmlns:a16="http://schemas.microsoft.com/office/drawing/2014/main" id="{608BF0FA-76BF-20C8-5E2C-868C73F168E0}"/>
              </a:ext>
            </a:extLst>
          </p:cNvPr>
          <p:cNvSpPr>
            <a:spLocks noChangeArrowheads="1"/>
          </p:cNvSpPr>
          <p:nvPr/>
        </p:nvSpPr>
        <p:spPr bwMode="auto">
          <a:xfrm>
            <a:off x="4191000" y="2590800"/>
            <a:ext cx="609600" cy="152400"/>
          </a:xfrm>
          <a:prstGeom prst="rightArrow">
            <a:avLst>
              <a:gd name="adj1" fmla="val 50000"/>
              <a:gd name="adj2" fmla="val 100000"/>
            </a:avLst>
          </a:prstGeom>
          <a:noFill/>
          <a:ln w="19050">
            <a:solidFill>
              <a:srgbClr val="99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0653" name="Text Box 173">
            <a:extLst>
              <a:ext uri="{FF2B5EF4-FFF2-40B4-BE49-F238E27FC236}">
                <a16:creationId xmlns:a16="http://schemas.microsoft.com/office/drawing/2014/main" id="{83165ADF-1B6E-F34C-BBDD-DF348405EC53}"/>
              </a:ext>
            </a:extLst>
          </p:cNvPr>
          <p:cNvSpPr txBox="1">
            <a:spLocks noChangeArrowheads="1"/>
          </p:cNvSpPr>
          <p:nvPr/>
        </p:nvSpPr>
        <p:spPr bwMode="auto">
          <a:xfrm>
            <a:off x="4800600" y="3352800"/>
            <a:ext cx="4114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Current lags behind emf by </a:t>
            </a:r>
            <a:r>
              <a:rPr lang="el-GR" altLang="en-US" sz="1800" b="1">
                <a:solidFill>
                  <a:srgbClr val="FF0000"/>
                </a:solidFill>
              </a:rPr>
              <a:t>π</a:t>
            </a:r>
            <a:r>
              <a:rPr lang="en-US" altLang="en-US" sz="1800" b="1">
                <a:solidFill>
                  <a:srgbClr val="FF0000"/>
                </a:solidFill>
              </a:rPr>
              <a:t>/2 rad.</a:t>
            </a:r>
          </a:p>
        </p:txBody>
      </p:sp>
      <p:sp>
        <p:nvSpPr>
          <p:cNvPr id="20548" name="Text Box 68">
            <a:extLst>
              <a:ext uri="{FF2B5EF4-FFF2-40B4-BE49-F238E27FC236}">
                <a16:creationId xmlns:a16="http://schemas.microsoft.com/office/drawing/2014/main" id="{0876F48B-6A20-6091-AE9C-858A2AA63CF9}"/>
              </a:ext>
            </a:extLst>
          </p:cNvPr>
          <p:cNvSpPr txBox="1">
            <a:spLocks noChangeArrowheads="1"/>
          </p:cNvSpPr>
          <p:nvPr/>
        </p:nvSpPr>
        <p:spPr bwMode="auto">
          <a:xfrm>
            <a:off x="457200" y="5334000"/>
            <a:ext cx="30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chemeClr val="bg1"/>
                </a:solidFill>
              </a:rPr>
              <a:t>0</a:t>
            </a:r>
          </a:p>
        </p:txBody>
      </p:sp>
      <p:grpSp>
        <p:nvGrpSpPr>
          <p:cNvPr id="20660" name="Group 180">
            <a:extLst>
              <a:ext uri="{FF2B5EF4-FFF2-40B4-BE49-F238E27FC236}">
                <a16:creationId xmlns:a16="http://schemas.microsoft.com/office/drawing/2014/main" id="{BF893EB6-7146-B153-3FB9-A166E8669957}"/>
              </a:ext>
            </a:extLst>
          </p:cNvPr>
          <p:cNvGrpSpPr>
            <a:grpSpLocks/>
          </p:cNvGrpSpPr>
          <p:nvPr/>
        </p:nvGrpSpPr>
        <p:grpSpPr bwMode="auto">
          <a:xfrm>
            <a:off x="6324600" y="5319713"/>
            <a:ext cx="509588" cy="488950"/>
            <a:chOff x="3984" y="3351"/>
            <a:chExt cx="321" cy="308"/>
          </a:xfrm>
        </p:grpSpPr>
        <p:grpSp>
          <p:nvGrpSpPr>
            <p:cNvPr id="15403" name="Group 174">
              <a:extLst>
                <a:ext uri="{FF2B5EF4-FFF2-40B4-BE49-F238E27FC236}">
                  <a16:creationId xmlns:a16="http://schemas.microsoft.com/office/drawing/2014/main" id="{CF423995-2034-271B-D2B9-5DF1BC6B4F55}"/>
                </a:ext>
              </a:extLst>
            </p:cNvPr>
            <p:cNvGrpSpPr>
              <a:grpSpLocks/>
            </p:cNvGrpSpPr>
            <p:nvPr/>
          </p:nvGrpSpPr>
          <p:grpSpPr bwMode="auto">
            <a:xfrm>
              <a:off x="3984" y="3351"/>
              <a:ext cx="96" cy="192"/>
              <a:chOff x="3984" y="3351"/>
              <a:chExt cx="96" cy="192"/>
            </a:xfrm>
          </p:grpSpPr>
          <p:sp>
            <p:nvSpPr>
              <p:cNvPr id="15405" name="Line 163">
                <a:extLst>
                  <a:ext uri="{FF2B5EF4-FFF2-40B4-BE49-F238E27FC236}">
                    <a16:creationId xmlns:a16="http://schemas.microsoft.com/office/drawing/2014/main" id="{9898432C-3ACE-9CB7-0147-74A030A5A45B}"/>
                  </a:ext>
                </a:extLst>
              </p:cNvPr>
              <p:cNvSpPr>
                <a:spLocks noChangeShapeType="1"/>
              </p:cNvSpPr>
              <p:nvPr/>
            </p:nvSpPr>
            <p:spPr bwMode="auto">
              <a:xfrm>
                <a:off x="3984" y="3351"/>
                <a:ext cx="96" cy="96"/>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06" name="Line 164">
                <a:extLst>
                  <a:ext uri="{FF2B5EF4-FFF2-40B4-BE49-F238E27FC236}">
                    <a16:creationId xmlns:a16="http://schemas.microsoft.com/office/drawing/2014/main" id="{F281F073-6583-8D8B-5B60-A3AFED439600}"/>
                  </a:ext>
                </a:extLst>
              </p:cNvPr>
              <p:cNvSpPr>
                <a:spLocks noChangeShapeType="1"/>
              </p:cNvSpPr>
              <p:nvPr/>
            </p:nvSpPr>
            <p:spPr bwMode="auto">
              <a:xfrm flipH="1">
                <a:off x="3984" y="3447"/>
                <a:ext cx="96" cy="96"/>
              </a:xfrm>
              <a:prstGeom prst="line">
                <a:avLst/>
              </a:prstGeom>
              <a:noFill/>
              <a:ln w="28575">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5404" name="Rectangle 166">
              <a:extLst>
                <a:ext uri="{FF2B5EF4-FFF2-40B4-BE49-F238E27FC236}">
                  <a16:creationId xmlns:a16="http://schemas.microsoft.com/office/drawing/2014/main" id="{0767E8A8-723B-9979-1DFC-0DDA2EA5E9AF}"/>
                </a:ext>
              </a:extLst>
            </p:cNvPr>
            <p:cNvSpPr>
              <a:spLocks noChangeArrowheads="1"/>
            </p:cNvSpPr>
            <p:nvPr/>
          </p:nvSpPr>
          <p:spPr bwMode="auto">
            <a:xfrm>
              <a:off x="3984" y="3447"/>
              <a:ext cx="32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FF0000"/>
                  </a:solidFill>
                </a:rPr>
                <a:t>π</a:t>
              </a:r>
              <a:r>
                <a:rPr lang="en-US" altLang="en-US" sz="1600" b="1">
                  <a:solidFill>
                    <a:srgbClr val="FF0000"/>
                  </a:solidFill>
                </a:rPr>
                <a:t>/2</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after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wipe(up)">
                                      <p:cBhvr>
                                        <p:cTn id="7" dur="500"/>
                                        <p:tgtEl>
                                          <p:spTgt spid="204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0609"/>
                                        </p:tgtEl>
                                        <p:attrNameLst>
                                          <p:attrName>style.visibility</p:attrName>
                                        </p:attrNameLst>
                                      </p:cBhvr>
                                      <p:to>
                                        <p:strVal val="visible"/>
                                      </p:to>
                                    </p:set>
                                    <p:animEffect transition="in" filter="slide(fromBottom)">
                                      <p:cBhvr>
                                        <p:cTn id="12" dur="500"/>
                                        <p:tgtEl>
                                          <p:spTgt spid="20609"/>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20528"/>
                                        </p:tgtEl>
                                        <p:attrNameLst>
                                          <p:attrName>style.visibility</p:attrName>
                                        </p:attrNameLst>
                                      </p:cBhvr>
                                      <p:to>
                                        <p:strVal val="visible"/>
                                      </p:to>
                                    </p:set>
                                    <p:animEffect transition="in" filter="dissolve">
                                      <p:cBhvr>
                                        <p:cTn id="16" dur="500"/>
                                        <p:tgtEl>
                                          <p:spTgt spid="20528"/>
                                        </p:tgtEl>
                                      </p:cBhvr>
                                    </p:animEffect>
                                  </p:childTnLst>
                                </p:cTn>
                              </p:par>
                            </p:childTnLst>
                          </p:cTn>
                        </p:par>
                        <p:par>
                          <p:cTn id="17" fill="hold" nodeType="afterGroup">
                            <p:stCondLst>
                              <p:cond delay="1000"/>
                            </p:stCondLst>
                            <p:childTnLst>
                              <p:par>
                                <p:cTn id="18" presetID="53" presetClass="entr" presetSubtype="0" fill="hold" nodeType="afterEffect">
                                  <p:stCondLst>
                                    <p:cond delay="0"/>
                                  </p:stCondLst>
                                  <p:childTnLst>
                                    <p:set>
                                      <p:cBhvr>
                                        <p:cTn id="19" dur="1" fill="hold">
                                          <p:stCondLst>
                                            <p:cond delay="0"/>
                                          </p:stCondLst>
                                        </p:cTn>
                                        <p:tgtEl>
                                          <p:spTgt spid="20529"/>
                                        </p:tgtEl>
                                        <p:attrNameLst>
                                          <p:attrName>style.visibility</p:attrName>
                                        </p:attrNameLst>
                                      </p:cBhvr>
                                      <p:to>
                                        <p:strVal val="visible"/>
                                      </p:to>
                                    </p:set>
                                    <p:anim calcmode="lin" valueType="num">
                                      <p:cBhvr>
                                        <p:cTn id="20" dur="500" fill="hold"/>
                                        <p:tgtEl>
                                          <p:spTgt spid="20529"/>
                                        </p:tgtEl>
                                        <p:attrNameLst>
                                          <p:attrName>ppt_w</p:attrName>
                                        </p:attrNameLst>
                                      </p:cBhvr>
                                      <p:tavLst>
                                        <p:tav tm="0">
                                          <p:val>
                                            <p:fltVal val="0"/>
                                          </p:val>
                                        </p:tav>
                                        <p:tav tm="100000">
                                          <p:val>
                                            <p:strVal val="#ppt_w"/>
                                          </p:val>
                                        </p:tav>
                                      </p:tavLst>
                                    </p:anim>
                                    <p:anim calcmode="lin" valueType="num">
                                      <p:cBhvr>
                                        <p:cTn id="21" dur="500" fill="hold"/>
                                        <p:tgtEl>
                                          <p:spTgt spid="20529"/>
                                        </p:tgtEl>
                                        <p:attrNameLst>
                                          <p:attrName>ppt_h</p:attrName>
                                        </p:attrNameLst>
                                      </p:cBhvr>
                                      <p:tavLst>
                                        <p:tav tm="0">
                                          <p:val>
                                            <p:fltVal val="0"/>
                                          </p:val>
                                        </p:tav>
                                        <p:tav tm="100000">
                                          <p:val>
                                            <p:strVal val="#ppt_h"/>
                                          </p:val>
                                        </p:tav>
                                      </p:tavLst>
                                    </p:anim>
                                    <p:animEffect transition="in" filter="fade">
                                      <p:cBhvr>
                                        <p:cTn id="22" dur="500"/>
                                        <p:tgtEl>
                                          <p:spTgt spid="205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3" presetClass="entr" presetSubtype="0" fill="hold" nodeType="clickEffect">
                                  <p:stCondLst>
                                    <p:cond delay="0"/>
                                  </p:stCondLst>
                                  <p:childTnLst>
                                    <p:set>
                                      <p:cBhvr>
                                        <p:cTn id="26" dur="1" fill="hold">
                                          <p:stCondLst>
                                            <p:cond delay="0"/>
                                          </p:stCondLst>
                                        </p:cTn>
                                        <p:tgtEl>
                                          <p:spTgt spid="20530"/>
                                        </p:tgtEl>
                                        <p:attrNameLst>
                                          <p:attrName>style.visibility</p:attrName>
                                        </p:attrNameLst>
                                      </p:cBhvr>
                                      <p:to>
                                        <p:strVal val="visible"/>
                                      </p:to>
                                    </p:set>
                                    <p:anim calcmode="lin" valueType="num">
                                      <p:cBhvr>
                                        <p:cTn id="27" dur="500" fill="hold"/>
                                        <p:tgtEl>
                                          <p:spTgt spid="20530"/>
                                        </p:tgtEl>
                                        <p:attrNameLst>
                                          <p:attrName>ppt_w</p:attrName>
                                        </p:attrNameLst>
                                      </p:cBhvr>
                                      <p:tavLst>
                                        <p:tav tm="0">
                                          <p:val>
                                            <p:fltVal val="0"/>
                                          </p:val>
                                        </p:tav>
                                        <p:tav tm="100000">
                                          <p:val>
                                            <p:strVal val="#ppt_w"/>
                                          </p:val>
                                        </p:tav>
                                      </p:tavLst>
                                    </p:anim>
                                    <p:anim calcmode="lin" valueType="num">
                                      <p:cBhvr>
                                        <p:cTn id="28" dur="500" fill="hold"/>
                                        <p:tgtEl>
                                          <p:spTgt spid="20530"/>
                                        </p:tgtEl>
                                        <p:attrNameLst>
                                          <p:attrName>ppt_h</p:attrName>
                                        </p:attrNameLst>
                                      </p:cBhvr>
                                      <p:tavLst>
                                        <p:tav tm="0">
                                          <p:val>
                                            <p:fltVal val="0"/>
                                          </p:val>
                                        </p:tav>
                                        <p:tav tm="100000">
                                          <p:val>
                                            <p:strVal val="#ppt_h"/>
                                          </p:val>
                                        </p:tav>
                                      </p:tavLst>
                                    </p:anim>
                                    <p:animEffect transition="in" filter="fade">
                                      <p:cBhvr>
                                        <p:cTn id="29" dur="500"/>
                                        <p:tgtEl>
                                          <p:spTgt spid="2053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1" fill="hold" nodeType="clickEffect">
                                  <p:stCondLst>
                                    <p:cond delay="0"/>
                                  </p:stCondLst>
                                  <p:childTnLst>
                                    <p:set>
                                      <p:cBhvr>
                                        <p:cTn id="33" dur="1" fill="hold">
                                          <p:stCondLst>
                                            <p:cond delay="0"/>
                                          </p:stCondLst>
                                        </p:cTn>
                                        <p:tgtEl>
                                          <p:spTgt spid="20610">
                                            <p:txEl>
                                              <p:pRg st="0" end="0"/>
                                            </p:txEl>
                                          </p:spTgt>
                                        </p:tgtEl>
                                        <p:attrNameLst>
                                          <p:attrName>style.visibility</p:attrName>
                                        </p:attrNameLst>
                                      </p:cBhvr>
                                      <p:to>
                                        <p:strVal val="visible"/>
                                      </p:to>
                                    </p:set>
                                    <p:animEffect transition="in" filter="wipe(up)">
                                      <p:cBhvr>
                                        <p:cTn id="34" dur="500"/>
                                        <p:tgtEl>
                                          <p:spTgt spid="20610">
                                            <p:txEl>
                                              <p:pRg st="0" end="0"/>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nodeType="clickEffect">
                                  <p:stCondLst>
                                    <p:cond delay="0"/>
                                  </p:stCondLst>
                                  <p:childTnLst>
                                    <p:set>
                                      <p:cBhvr>
                                        <p:cTn id="38" dur="1" fill="hold">
                                          <p:stCondLst>
                                            <p:cond delay="0"/>
                                          </p:stCondLst>
                                        </p:cTn>
                                        <p:tgtEl>
                                          <p:spTgt spid="20610">
                                            <p:txEl>
                                              <p:pRg st="1" end="1"/>
                                            </p:txEl>
                                          </p:spTgt>
                                        </p:tgtEl>
                                        <p:attrNameLst>
                                          <p:attrName>style.visibility</p:attrName>
                                        </p:attrNameLst>
                                      </p:cBhvr>
                                      <p:to>
                                        <p:strVal val="visible"/>
                                      </p:to>
                                    </p:set>
                                    <p:animEffect transition="in" filter="wipe(up)">
                                      <p:cBhvr>
                                        <p:cTn id="39" dur="500"/>
                                        <p:tgtEl>
                                          <p:spTgt spid="20610">
                                            <p:txEl>
                                              <p:pRg st="1" end="1"/>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3" presetClass="entr" presetSubtype="0" fill="hold" nodeType="clickEffect">
                                  <p:stCondLst>
                                    <p:cond delay="0"/>
                                  </p:stCondLst>
                                  <p:childTnLst>
                                    <p:set>
                                      <p:cBhvr>
                                        <p:cTn id="43" dur="1" fill="hold">
                                          <p:stCondLst>
                                            <p:cond delay="0"/>
                                          </p:stCondLst>
                                        </p:cTn>
                                        <p:tgtEl>
                                          <p:spTgt spid="20650"/>
                                        </p:tgtEl>
                                        <p:attrNameLst>
                                          <p:attrName>style.visibility</p:attrName>
                                        </p:attrNameLst>
                                      </p:cBhvr>
                                      <p:to>
                                        <p:strVal val="visible"/>
                                      </p:to>
                                    </p:set>
                                    <p:anim calcmode="lin" valueType="num">
                                      <p:cBhvr>
                                        <p:cTn id="44" dur="500" fill="hold"/>
                                        <p:tgtEl>
                                          <p:spTgt spid="20650"/>
                                        </p:tgtEl>
                                        <p:attrNameLst>
                                          <p:attrName>ppt_w</p:attrName>
                                        </p:attrNameLst>
                                      </p:cBhvr>
                                      <p:tavLst>
                                        <p:tav tm="0">
                                          <p:val>
                                            <p:fltVal val="0"/>
                                          </p:val>
                                        </p:tav>
                                        <p:tav tm="100000">
                                          <p:val>
                                            <p:strVal val="#ppt_w"/>
                                          </p:val>
                                        </p:tav>
                                      </p:tavLst>
                                    </p:anim>
                                    <p:anim calcmode="lin" valueType="num">
                                      <p:cBhvr>
                                        <p:cTn id="45" dur="500" fill="hold"/>
                                        <p:tgtEl>
                                          <p:spTgt spid="20650"/>
                                        </p:tgtEl>
                                        <p:attrNameLst>
                                          <p:attrName>ppt_h</p:attrName>
                                        </p:attrNameLst>
                                      </p:cBhvr>
                                      <p:tavLst>
                                        <p:tav tm="0">
                                          <p:val>
                                            <p:fltVal val="0"/>
                                          </p:val>
                                        </p:tav>
                                        <p:tav tm="100000">
                                          <p:val>
                                            <p:strVal val="#ppt_h"/>
                                          </p:val>
                                        </p:tav>
                                      </p:tavLst>
                                    </p:anim>
                                    <p:animEffect transition="in" filter="fade">
                                      <p:cBhvr>
                                        <p:cTn id="46" dur="500"/>
                                        <p:tgtEl>
                                          <p:spTgt spid="20650"/>
                                        </p:tgtEl>
                                      </p:cBhvr>
                                    </p:animEffect>
                                  </p:childTnLst>
                                </p:cTn>
                              </p:par>
                            </p:childTnLst>
                          </p:cTn>
                        </p:par>
                        <p:par>
                          <p:cTn id="47" fill="hold" nodeType="afterGroup">
                            <p:stCondLst>
                              <p:cond delay="500"/>
                            </p:stCondLst>
                            <p:childTnLst>
                              <p:par>
                                <p:cTn id="48" presetID="9" presetClass="entr" presetSubtype="0" fill="hold" nodeType="afterEffect">
                                  <p:stCondLst>
                                    <p:cond delay="0"/>
                                  </p:stCondLst>
                                  <p:childTnLst>
                                    <p:set>
                                      <p:cBhvr>
                                        <p:cTn id="49" dur="1" fill="hold">
                                          <p:stCondLst>
                                            <p:cond delay="0"/>
                                          </p:stCondLst>
                                        </p:cTn>
                                        <p:tgtEl>
                                          <p:spTgt spid="20611"/>
                                        </p:tgtEl>
                                        <p:attrNameLst>
                                          <p:attrName>style.visibility</p:attrName>
                                        </p:attrNameLst>
                                      </p:cBhvr>
                                      <p:to>
                                        <p:strVal val="visible"/>
                                      </p:to>
                                    </p:set>
                                    <p:animEffect transition="in" filter="dissolve">
                                      <p:cBhvr>
                                        <p:cTn id="50" dur="500"/>
                                        <p:tgtEl>
                                          <p:spTgt spid="20611"/>
                                        </p:tgtEl>
                                      </p:cBhvr>
                                    </p:animEffect>
                                  </p:childTnLst>
                                </p:cTn>
                              </p:par>
                            </p:childTnLst>
                          </p:cTn>
                        </p:par>
                        <p:par>
                          <p:cTn id="51" fill="hold" nodeType="afterGroup">
                            <p:stCondLst>
                              <p:cond delay="1000"/>
                            </p:stCondLst>
                            <p:childTnLst>
                              <p:par>
                                <p:cTn id="52" presetID="22" presetClass="entr" presetSubtype="8" fill="hold" nodeType="afterEffect">
                                  <p:stCondLst>
                                    <p:cond delay="0"/>
                                  </p:stCondLst>
                                  <p:childTnLst>
                                    <p:set>
                                      <p:cBhvr>
                                        <p:cTn id="53" dur="1" fill="hold">
                                          <p:stCondLst>
                                            <p:cond delay="0"/>
                                          </p:stCondLst>
                                        </p:cTn>
                                        <p:tgtEl>
                                          <p:spTgt spid="20615">
                                            <p:txEl>
                                              <p:pRg st="0" end="0"/>
                                            </p:txEl>
                                          </p:spTgt>
                                        </p:tgtEl>
                                        <p:attrNameLst>
                                          <p:attrName>style.visibility</p:attrName>
                                        </p:attrNameLst>
                                      </p:cBhvr>
                                      <p:to>
                                        <p:strVal val="visible"/>
                                      </p:to>
                                    </p:set>
                                    <p:animEffect transition="in" filter="wipe(left)">
                                      <p:cBhvr>
                                        <p:cTn id="54" dur="500"/>
                                        <p:tgtEl>
                                          <p:spTgt spid="20615">
                                            <p:txEl>
                                              <p:pRg st="0" end="0"/>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1" fill="hold" nodeType="clickEffect">
                                  <p:stCondLst>
                                    <p:cond delay="0"/>
                                  </p:stCondLst>
                                  <p:childTnLst>
                                    <p:set>
                                      <p:cBhvr>
                                        <p:cTn id="58" dur="1" fill="hold">
                                          <p:stCondLst>
                                            <p:cond delay="0"/>
                                          </p:stCondLst>
                                        </p:cTn>
                                        <p:tgtEl>
                                          <p:spTgt spid="20616"/>
                                        </p:tgtEl>
                                        <p:attrNameLst>
                                          <p:attrName>style.visibility</p:attrName>
                                        </p:attrNameLst>
                                      </p:cBhvr>
                                      <p:to>
                                        <p:strVal val="visible"/>
                                      </p:to>
                                    </p:set>
                                    <p:animEffect transition="in" filter="wipe(up)">
                                      <p:cBhvr>
                                        <p:cTn id="59" dur="500"/>
                                        <p:tgtEl>
                                          <p:spTgt spid="20616"/>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1" fill="hold" nodeType="clickEffect">
                                  <p:stCondLst>
                                    <p:cond delay="0"/>
                                  </p:stCondLst>
                                  <p:childTnLst>
                                    <p:set>
                                      <p:cBhvr>
                                        <p:cTn id="63" dur="1" fill="hold">
                                          <p:stCondLst>
                                            <p:cond delay="0"/>
                                          </p:stCondLst>
                                        </p:cTn>
                                        <p:tgtEl>
                                          <p:spTgt spid="20617"/>
                                        </p:tgtEl>
                                        <p:attrNameLst>
                                          <p:attrName>style.visibility</p:attrName>
                                        </p:attrNameLst>
                                      </p:cBhvr>
                                      <p:to>
                                        <p:strVal val="visible"/>
                                      </p:to>
                                    </p:set>
                                    <p:animEffect transition="in" filter="wipe(up)">
                                      <p:cBhvr>
                                        <p:cTn id="64" dur="500"/>
                                        <p:tgtEl>
                                          <p:spTgt spid="20617"/>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2" presetClass="entr" presetSubtype="8" fill="hold" nodeType="clickEffect">
                                  <p:stCondLst>
                                    <p:cond delay="0"/>
                                  </p:stCondLst>
                                  <p:childTnLst>
                                    <p:set>
                                      <p:cBhvr>
                                        <p:cTn id="68" dur="1" fill="hold">
                                          <p:stCondLst>
                                            <p:cond delay="0"/>
                                          </p:stCondLst>
                                        </p:cTn>
                                        <p:tgtEl>
                                          <p:spTgt spid="20652"/>
                                        </p:tgtEl>
                                        <p:attrNameLst>
                                          <p:attrName>style.visibility</p:attrName>
                                        </p:attrNameLst>
                                      </p:cBhvr>
                                      <p:to>
                                        <p:strVal val="visible"/>
                                      </p:to>
                                    </p:set>
                                    <p:animEffect transition="in" filter="slide(fromLeft)">
                                      <p:cBhvr>
                                        <p:cTn id="69" dur="500"/>
                                        <p:tgtEl>
                                          <p:spTgt spid="20652"/>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3" presetClass="entr" presetSubtype="0" fill="hold" nodeType="clickEffect">
                                  <p:stCondLst>
                                    <p:cond delay="0"/>
                                  </p:stCondLst>
                                  <p:childTnLst>
                                    <p:set>
                                      <p:cBhvr>
                                        <p:cTn id="73" dur="1" fill="hold">
                                          <p:stCondLst>
                                            <p:cond delay="0"/>
                                          </p:stCondLst>
                                        </p:cTn>
                                        <p:tgtEl>
                                          <p:spTgt spid="20651"/>
                                        </p:tgtEl>
                                        <p:attrNameLst>
                                          <p:attrName>style.visibility</p:attrName>
                                        </p:attrNameLst>
                                      </p:cBhvr>
                                      <p:to>
                                        <p:strVal val="visible"/>
                                      </p:to>
                                    </p:set>
                                    <p:anim calcmode="lin" valueType="num">
                                      <p:cBhvr>
                                        <p:cTn id="74" dur="500" fill="hold"/>
                                        <p:tgtEl>
                                          <p:spTgt spid="20651"/>
                                        </p:tgtEl>
                                        <p:attrNameLst>
                                          <p:attrName>ppt_w</p:attrName>
                                        </p:attrNameLst>
                                      </p:cBhvr>
                                      <p:tavLst>
                                        <p:tav tm="0">
                                          <p:val>
                                            <p:fltVal val="0"/>
                                          </p:val>
                                        </p:tav>
                                        <p:tav tm="100000">
                                          <p:val>
                                            <p:strVal val="#ppt_w"/>
                                          </p:val>
                                        </p:tav>
                                      </p:tavLst>
                                    </p:anim>
                                    <p:anim calcmode="lin" valueType="num">
                                      <p:cBhvr>
                                        <p:cTn id="75" dur="500" fill="hold"/>
                                        <p:tgtEl>
                                          <p:spTgt spid="20651"/>
                                        </p:tgtEl>
                                        <p:attrNameLst>
                                          <p:attrName>ppt_h</p:attrName>
                                        </p:attrNameLst>
                                      </p:cBhvr>
                                      <p:tavLst>
                                        <p:tav tm="0">
                                          <p:val>
                                            <p:fltVal val="0"/>
                                          </p:val>
                                        </p:tav>
                                        <p:tav tm="100000">
                                          <p:val>
                                            <p:strVal val="#ppt_h"/>
                                          </p:val>
                                        </p:tav>
                                      </p:tavLst>
                                    </p:anim>
                                    <p:animEffect transition="in" filter="fade">
                                      <p:cBhvr>
                                        <p:cTn id="76" dur="500"/>
                                        <p:tgtEl>
                                          <p:spTgt spid="20651"/>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22" presetClass="entr" presetSubtype="8" fill="hold" nodeType="clickEffect">
                                  <p:stCondLst>
                                    <p:cond delay="0"/>
                                  </p:stCondLst>
                                  <p:childTnLst>
                                    <p:set>
                                      <p:cBhvr>
                                        <p:cTn id="80" dur="1" fill="hold">
                                          <p:stCondLst>
                                            <p:cond delay="0"/>
                                          </p:stCondLst>
                                        </p:cTn>
                                        <p:tgtEl>
                                          <p:spTgt spid="20619">
                                            <p:txEl>
                                              <p:pRg st="0" end="0"/>
                                            </p:txEl>
                                          </p:spTgt>
                                        </p:tgtEl>
                                        <p:attrNameLst>
                                          <p:attrName>style.visibility</p:attrName>
                                        </p:attrNameLst>
                                      </p:cBhvr>
                                      <p:to>
                                        <p:strVal val="visible"/>
                                      </p:to>
                                    </p:set>
                                    <p:animEffect transition="in" filter="wipe(left)">
                                      <p:cBhvr>
                                        <p:cTn id="81" dur="500"/>
                                        <p:tgtEl>
                                          <p:spTgt spid="20619">
                                            <p:txEl>
                                              <p:pRg st="0" end="0"/>
                                            </p:txEl>
                                          </p:spTgt>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20619">
                                            <p:txEl>
                                              <p:pRg st="1" end="1"/>
                                            </p:txEl>
                                          </p:spTgt>
                                        </p:tgtEl>
                                        <p:attrNameLst>
                                          <p:attrName>style.visibility</p:attrName>
                                        </p:attrNameLst>
                                      </p:cBhvr>
                                      <p:to>
                                        <p:strVal val="visible"/>
                                      </p:to>
                                    </p:set>
                                    <p:animEffect transition="in" filter="wipe(left)">
                                      <p:cBhvr>
                                        <p:cTn id="86" dur="500"/>
                                        <p:tgtEl>
                                          <p:spTgt spid="20619">
                                            <p:txEl>
                                              <p:pRg st="1" end="1"/>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8" fill="hold" nodeType="clickEffect">
                                  <p:stCondLst>
                                    <p:cond delay="0"/>
                                  </p:stCondLst>
                                  <p:childTnLst>
                                    <p:set>
                                      <p:cBhvr>
                                        <p:cTn id="90" dur="1" fill="hold">
                                          <p:stCondLst>
                                            <p:cond delay="0"/>
                                          </p:stCondLst>
                                        </p:cTn>
                                        <p:tgtEl>
                                          <p:spTgt spid="20619">
                                            <p:txEl>
                                              <p:pRg st="2" end="2"/>
                                            </p:txEl>
                                          </p:spTgt>
                                        </p:tgtEl>
                                        <p:attrNameLst>
                                          <p:attrName>style.visibility</p:attrName>
                                        </p:attrNameLst>
                                      </p:cBhvr>
                                      <p:to>
                                        <p:strVal val="visible"/>
                                      </p:to>
                                    </p:set>
                                    <p:animEffect transition="in" filter="wipe(left)">
                                      <p:cBhvr>
                                        <p:cTn id="91" dur="500"/>
                                        <p:tgtEl>
                                          <p:spTgt spid="20619">
                                            <p:txEl>
                                              <p:pRg st="2" end="2"/>
                                            </p:txEl>
                                          </p:spTgt>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1" fill="hold" nodeType="clickEffect">
                                  <p:stCondLst>
                                    <p:cond delay="0"/>
                                  </p:stCondLst>
                                  <p:childTnLst>
                                    <p:set>
                                      <p:cBhvr>
                                        <p:cTn id="95" dur="1" fill="hold">
                                          <p:stCondLst>
                                            <p:cond delay="0"/>
                                          </p:stCondLst>
                                        </p:cTn>
                                        <p:tgtEl>
                                          <p:spTgt spid="20620"/>
                                        </p:tgtEl>
                                        <p:attrNameLst>
                                          <p:attrName>style.visibility</p:attrName>
                                        </p:attrNameLst>
                                      </p:cBhvr>
                                      <p:to>
                                        <p:strVal val="visible"/>
                                      </p:to>
                                    </p:set>
                                    <p:animEffect transition="in" filter="wipe(up)">
                                      <p:cBhvr>
                                        <p:cTn id="96" dur="500"/>
                                        <p:tgtEl>
                                          <p:spTgt spid="20620"/>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53" presetClass="entr" presetSubtype="0" fill="hold" nodeType="clickEffect">
                                  <p:stCondLst>
                                    <p:cond delay="0"/>
                                  </p:stCondLst>
                                  <p:childTnLst>
                                    <p:set>
                                      <p:cBhvr>
                                        <p:cTn id="100" dur="1" fill="hold">
                                          <p:stCondLst>
                                            <p:cond delay="0"/>
                                          </p:stCondLst>
                                        </p:cTn>
                                        <p:tgtEl>
                                          <p:spTgt spid="20653"/>
                                        </p:tgtEl>
                                        <p:attrNameLst>
                                          <p:attrName>style.visibility</p:attrName>
                                        </p:attrNameLst>
                                      </p:cBhvr>
                                      <p:to>
                                        <p:strVal val="visible"/>
                                      </p:to>
                                    </p:set>
                                    <p:anim calcmode="lin" valueType="num">
                                      <p:cBhvr>
                                        <p:cTn id="101" dur="500" fill="hold"/>
                                        <p:tgtEl>
                                          <p:spTgt spid="20653"/>
                                        </p:tgtEl>
                                        <p:attrNameLst>
                                          <p:attrName>ppt_w</p:attrName>
                                        </p:attrNameLst>
                                      </p:cBhvr>
                                      <p:tavLst>
                                        <p:tav tm="0">
                                          <p:val>
                                            <p:fltVal val="0"/>
                                          </p:val>
                                        </p:tav>
                                        <p:tav tm="100000">
                                          <p:val>
                                            <p:strVal val="#ppt_w"/>
                                          </p:val>
                                        </p:tav>
                                      </p:tavLst>
                                    </p:anim>
                                    <p:anim calcmode="lin" valueType="num">
                                      <p:cBhvr>
                                        <p:cTn id="102" dur="500" fill="hold"/>
                                        <p:tgtEl>
                                          <p:spTgt spid="20653"/>
                                        </p:tgtEl>
                                        <p:attrNameLst>
                                          <p:attrName>ppt_h</p:attrName>
                                        </p:attrNameLst>
                                      </p:cBhvr>
                                      <p:tavLst>
                                        <p:tav tm="0">
                                          <p:val>
                                            <p:fltVal val="0"/>
                                          </p:val>
                                        </p:tav>
                                        <p:tav tm="100000">
                                          <p:val>
                                            <p:strVal val="#ppt_h"/>
                                          </p:val>
                                        </p:tav>
                                      </p:tavLst>
                                    </p:anim>
                                    <p:animEffect transition="in" filter="fade">
                                      <p:cBhvr>
                                        <p:cTn id="103" dur="500"/>
                                        <p:tgtEl>
                                          <p:spTgt spid="20653"/>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53" presetClass="entr" presetSubtype="0" fill="hold" nodeType="clickEffect">
                                  <p:stCondLst>
                                    <p:cond delay="0"/>
                                  </p:stCondLst>
                                  <p:childTnLst>
                                    <p:set>
                                      <p:cBhvr>
                                        <p:cTn id="107" dur="1" fill="hold">
                                          <p:stCondLst>
                                            <p:cond delay="0"/>
                                          </p:stCondLst>
                                        </p:cTn>
                                        <p:tgtEl>
                                          <p:spTgt spid="20547"/>
                                        </p:tgtEl>
                                        <p:attrNameLst>
                                          <p:attrName>style.visibility</p:attrName>
                                        </p:attrNameLst>
                                      </p:cBhvr>
                                      <p:to>
                                        <p:strVal val="visible"/>
                                      </p:to>
                                    </p:set>
                                    <p:anim calcmode="lin" valueType="num">
                                      <p:cBhvr>
                                        <p:cTn id="108" dur="500" fill="hold"/>
                                        <p:tgtEl>
                                          <p:spTgt spid="20547"/>
                                        </p:tgtEl>
                                        <p:attrNameLst>
                                          <p:attrName>ppt_w</p:attrName>
                                        </p:attrNameLst>
                                      </p:cBhvr>
                                      <p:tavLst>
                                        <p:tav tm="0">
                                          <p:val>
                                            <p:fltVal val="0"/>
                                          </p:val>
                                        </p:tav>
                                        <p:tav tm="100000">
                                          <p:val>
                                            <p:strVal val="#ppt_w"/>
                                          </p:val>
                                        </p:tav>
                                      </p:tavLst>
                                    </p:anim>
                                    <p:anim calcmode="lin" valueType="num">
                                      <p:cBhvr>
                                        <p:cTn id="109" dur="500" fill="hold"/>
                                        <p:tgtEl>
                                          <p:spTgt spid="20547"/>
                                        </p:tgtEl>
                                        <p:attrNameLst>
                                          <p:attrName>ppt_h</p:attrName>
                                        </p:attrNameLst>
                                      </p:cBhvr>
                                      <p:tavLst>
                                        <p:tav tm="0">
                                          <p:val>
                                            <p:fltVal val="0"/>
                                          </p:val>
                                        </p:tav>
                                        <p:tav tm="100000">
                                          <p:val>
                                            <p:strVal val="#ppt_h"/>
                                          </p:val>
                                        </p:tav>
                                      </p:tavLst>
                                    </p:anim>
                                    <p:animEffect transition="in" filter="fade">
                                      <p:cBhvr>
                                        <p:cTn id="110" dur="500"/>
                                        <p:tgtEl>
                                          <p:spTgt spid="20547"/>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2" presetClass="entr" presetSubtype="8" fill="hold" nodeType="clickEffect">
                                  <p:stCondLst>
                                    <p:cond delay="0"/>
                                  </p:stCondLst>
                                  <p:childTnLst>
                                    <p:set>
                                      <p:cBhvr>
                                        <p:cTn id="114" dur="1" fill="hold">
                                          <p:stCondLst>
                                            <p:cond delay="0"/>
                                          </p:stCondLst>
                                        </p:cTn>
                                        <p:tgtEl>
                                          <p:spTgt spid="20559"/>
                                        </p:tgtEl>
                                        <p:attrNameLst>
                                          <p:attrName>style.visibility</p:attrName>
                                        </p:attrNameLst>
                                      </p:cBhvr>
                                      <p:to>
                                        <p:strVal val="visible"/>
                                      </p:to>
                                    </p:set>
                                    <p:animEffect transition="in" filter="wipe(left)">
                                      <p:cBhvr>
                                        <p:cTn id="115" dur="1000"/>
                                        <p:tgtEl>
                                          <p:spTgt spid="20559"/>
                                        </p:tgtEl>
                                      </p:cBhvr>
                                    </p:animEffect>
                                  </p:childTnLst>
                                </p:cTn>
                              </p:par>
                            </p:childTnLst>
                          </p:cTn>
                        </p:par>
                        <p:par>
                          <p:cTn id="116" fill="hold" nodeType="afterGroup">
                            <p:stCondLst>
                              <p:cond delay="1000"/>
                            </p:stCondLst>
                            <p:childTnLst>
                              <p:par>
                                <p:cTn id="117" presetID="9" presetClass="entr" presetSubtype="0" fill="hold" nodeType="afterEffect">
                                  <p:stCondLst>
                                    <p:cond delay="0"/>
                                  </p:stCondLst>
                                  <p:childTnLst>
                                    <p:set>
                                      <p:cBhvr>
                                        <p:cTn id="118" dur="1" fill="hold">
                                          <p:stCondLst>
                                            <p:cond delay="0"/>
                                          </p:stCondLst>
                                        </p:cTn>
                                        <p:tgtEl>
                                          <p:spTgt spid="20548"/>
                                        </p:tgtEl>
                                        <p:attrNameLst>
                                          <p:attrName>style.visibility</p:attrName>
                                        </p:attrNameLst>
                                      </p:cBhvr>
                                      <p:to>
                                        <p:strVal val="visible"/>
                                      </p:to>
                                    </p:set>
                                    <p:animEffect transition="in" filter="dissolve">
                                      <p:cBhvr>
                                        <p:cTn id="119" dur="500"/>
                                        <p:tgtEl>
                                          <p:spTgt spid="20548"/>
                                        </p:tgtEl>
                                      </p:cBhvr>
                                    </p:animEffect>
                                  </p:childTnLst>
                                </p:cTn>
                              </p:par>
                            </p:childTnLst>
                          </p:cTn>
                        </p:par>
                        <p:par>
                          <p:cTn id="120" fill="hold" nodeType="afterGroup">
                            <p:stCondLst>
                              <p:cond delay="1500"/>
                            </p:stCondLst>
                            <p:childTnLst>
                              <p:par>
                                <p:cTn id="121" presetID="9" presetClass="entr" presetSubtype="0" fill="hold" nodeType="afterEffect">
                                  <p:stCondLst>
                                    <p:cond delay="0"/>
                                  </p:stCondLst>
                                  <p:childTnLst>
                                    <p:set>
                                      <p:cBhvr>
                                        <p:cTn id="122" dur="1" fill="hold">
                                          <p:stCondLst>
                                            <p:cond delay="0"/>
                                          </p:stCondLst>
                                        </p:cTn>
                                        <p:tgtEl>
                                          <p:spTgt spid="20558"/>
                                        </p:tgtEl>
                                        <p:attrNameLst>
                                          <p:attrName>style.visibility</p:attrName>
                                        </p:attrNameLst>
                                      </p:cBhvr>
                                      <p:to>
                                        <p:strVal val="visible"/>
                                      </p:to>
                                    </p:set>
                                    <p:animEffect transition="in" filter="dissolve">
                                      <p:cBhvr>
                                        <p:cTn id="123" dur="500"/>
                                        <p:tgtEl>
                                          <p:spTgt spid="20558"/>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20549"/>
                                        </p:tgtEl>
                                        <p:attrNameLst>
                                          <p:attrName>style.visibility</p:attrName>
                                        </p:attrNameLst>
                                      </p:cBhvr>
                                      <p:to>
                                        <p:strVal val="visible"/>
                                      </p:to>
                                    </p:set>
                                    <p:animEffect transition="in" filter="wipe(left)">
                                      <p:cBhvr>
                                        <p:cTn id="128" dur="3000"/>
                                        <p:tgtEl>
                                          <p:spTgt spid="20549"/>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2" presetClass="entr" presetSubtype="8" fill="hold" nodeType="clickEffect">
                                  <p:stCondLst>
                                    <p:cond delay="0"/>
                                  </p:stCondLst>
                                  <p:childTnLst>
                                    <p:set>
                                      <p:cBhvr>
                                        <p:cTn id="132" dur="1" fill="hold">
                                          <p:stCondLst>
                                            <p:cond delay="0"/>
                                          </p:stCondLst>
                                        </p:cTn>
                                        <p:tgtEl>
                                          <p:spTgt spid="20543"/>
                                        </p:tgtEl>
                                        <p:attrNameLst>
                                          <p:attrName>style.visibility</p:attrName>
                                        </p:attrNameLst>
                                      </p:cBhvr>
                                      <p:to>
                                        <p:strVal val="visible"/>
                                      </p:to>
                                    </p:set>
                                    <p:animEffect transition="in" filter="wipe(left)">
                                      <p:cBhvr>
                                        <p:cTn id="133" dur="3000"/>
                                        <p:tgtEl>
                                          <p:spTgt spid="20543"/>
                                        </p:tgtEl>
                                      </p:cBhvr>
                                    </p:animEffect>
                                  </p:childTnLst>
                                </p:cTn>
                              </p:par>
                              <p:par>
                                <p:cTn id="134" presetID="22" presetClass="entr" presetSubtype="8" fill="hold" nodeType="withEffect">
                                  <p:stCondLst>
                                    <p:cond delay="0"/>
                                  </p:stCondLst>
                                  <p:childTnLst>
                                    <p:set>
                                      <p:cBhvr>
                                        <p:cTn id="135" dur="1" fill="hold">
                                          <p:stCondLst>
                                            <p:cond delay="0"/>
                                          </p:stCondLst>
                                        </p:cTn>
                                        <p:tgtEl>
                                          <p:spTgt spid="20544"/>
                                        </p:tgtEl>
                                        <p:attrNameLst>
                                          <p:attrName>style.visibility</p:attrName>
                                        </p:attrNameLst>
                                      </p:cBhvr>
                                      <p:to>
                                        <p:strVal val="visible"/>
                                      </p:to>
                                    </p:set>
                                    <p:animEffect transition="in" filter="wipe(left)">
                                      <p:cBhvr>
                                        <p:cTn id="136" dur="3000"/>
                                        <p:tgtEl>
                                          <p:spTgt spid="20544"/>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4" presetClass="entr" presetSubtype="32" fill="hold" nodeType="clickEffect">
                                  <p:stCondLst>
                                    <p:cond delay="0"/>
                                  </p:stCondLst>
                                  <p:childTnLst>
                                    <p:set>
                                      <p:cBhvr>
                                        <p:cTn id="140" dur="1" fill="hold">
                                          <p:stCondLst>
                                            <p:cond delay="0"/>
                                          </p:stCondLst>
                                        </p:cTn>
                                        <p:tgtEl>
                                          <p:spTgt spid="20541"/>
                                        </p:tgtEl>
                                        <p:attrNameLst>
                                          <p:attrName>style.visibility</p:attrName>
                                        </p:attrNameLst>
                                      </p:cBhvr>
                                      <p:to>
                                        <p:strVal val="visible"/>
                                      </p:to>
                                    </p:set>
                                    <p:animEffect transition="in" filter="box(out)">
                                      <p:cBhvr>
                                        <p:cTn id="141" dur="500"/>
                                        <p:tgtEl>
                                          <p:spTgt spid="20541"/>
                                        </p:tgtEl>
                                      </p:cBhvr>
                                    </p:animEffect>
                                  </p:childTnLst>
                                </p:cTn>
                              </p:par>
                            </p:childTnLst>
                          </p:cTn>
                        </p:par>
                        <p:par>
                          <p:cTn id="142" fill="hold" nodeType="afterGroup">
                            <p:stCondLst>
                              <p:cond delay="500"/>
                            </p:stCondLst>
                            <p:childTnLst>
                              <p:par>
                                <p:cTn id="143" presetID="9" presetClass="entr" presetSubtype="0" fill="hold" nodeType="afterEffect">
                                  <p:stCondLst>
                                    <p:cond delay="0"/>
                                  </p:stCondLst>
                                  <p:childTnLst>
                                    <p:set>
                                      <p:cBhvr>
                                        <p:cTn id="144" dur="1" fill="hold">
                                          <p:stCondLst>
                                            <p:cond delay="0"/>
                                          </p:stCondLst>
                                        </p:cTn>
                                        <p:tgtEl>
                                          <p:spTgt spid="20576"/>
                                        </p:tgtEl>
                                        <p:attrNameLst>
                                          <p:attrName>style.visibility</p:attrName>
                                        </p:attrNameLst>
                                      </p:cBhvr>
                                      <p:to>
                                        <p:strVal val="visible"/>
                                      </p:to>
                                    </p:set>
                                    <p:animEffect transition="in" filter="dissolve">
                                      <p:cBhvr>
                                        <p:cTn id="145" dur="500"/>
                                        <p:tgtEl>
                                          <p:spTgt spid="20576"/>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22" presetClass="entr" presetSubtype="8" fill="hold" nodeType="clickEffect">
                                  <p:stCondLst>
                                    <p:cond delay="0"/>
                                  </p:stCondLst>
                                  <p:childTnLst>
                                    <p:set>
                                      <p:cBhvr>
                                        <p:cTn id="149" dur="1" fill="hold">
                                          <p:stCondLst>
                                            <p:cond delay="0"/>
                                          </p:stCondLst>
                                        </p:cTn>
                                        <p:tgtEl>
                                          <p:spTgt spid="20534"/>
                                        </p:tgtEl>
                                        <p:attrNameLst>
                                          <p:attrName>style.visibility</p:attrName>
                                        </p:attrNameLst>
                                      </p:cBhvr>
                                      <p:to>
                                        <p:strVal val="visible"/>
                                      </p:to>
                                    </p:set>
                                    <p:animEffect transition="in" filter="wipe(left)">
                                      <p:cBhvr>
                                        <p:cTn id="150" dur="2000"/>
                                        <p:tgtEl>
                                          <p:spTgt spid="20534"/>
                                        </p:tgtEl>
                                      </p:cBhvr>
                                    </p:animEffect>
                                  </p:childTnLst>
                                </p:cTn>
                              </p:par>
                              <p:par>
                                <p:cTn id="151" presetID="22" presetClass="entr" presetSubtype="8" fill="hold" nodeType="withEffect">
                                  <p:stCondLst>
                                    <p:cond delay="0"/>
                                  </p:stCondLst>
                                  <p:childTnLst>
                                    <p:set>
                                      <p:cBhvr>
                                        <p:cTn id="152" dur="1" fill="hold">
                                          <p:stCondLst>
                                            <p:cond delay="0"/>
                                          </p:stCondLst>
                                        </p:cTn>
                                        <p:tgtEl>
                                          <p:spTgt spid="20641"/>
                                        </p:tgtEl>
                                        <p:attrNameLst>
                                          <p:attrName>style.visibility</p:attrName>
                                        </p:attrNameLst>
                                      </p:cBhvr>
                                      <p:to>
                                        <p:strVal val="visible"/>
                                      </p:to>
                                    </p:set>
                                    <p:animEffect transition="in" filter="wipe(left)">
                                      <p:cBhvr>
                                        <p:cTn id="153" dur="2000"/>
                                        <p:tgtEl>
                                          <p:spTgt spid="20641"/>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22" presetClass="entr" presetSubtype="2" fill="hold" nodeType="clickEffect">
                                  <p:stCondLst>
                                    <p:cond delay="0"/>
                                  </p:stCondLst>
                                  <p:childTnLst>
                                    <p:set>
                                      <p:cBhvr>
                                        <p:cTn id="157" dur="1" fill="hold">
                                          <p:stCondLst>
                                            <p:cond delay="0"/>
                                          </p:stCondLst>
                                        </p:cTn>
                                        <p:tgtEl>
                                          <p:spTgt spid="20578"/>
                                        </p:tgtEl>
                                        <p:attrNameLst>
                                          <p:attrName>style.visibility</p:attrName>
                                        </p:attrNameLst>
                                      </p:cBhvr>
                                      <p:to>
                                        <p:strVal val="visible"/>
                                      </p:to>
                                    </p:set>
                                    <p:animEffect transition="in" filter="wipe(right)">
                                      <p:cBhvr>
                                        <p:cTn id="158" dur="500"/>
                                        <p:tgtEl>
                                          <p:spTgt spid="20578"/>
                                        </p:tgtEl>
                                      </p:cBhvr>
                                    </p:animEffect>
                                  </p:childTnLst>
                                </p:cTn>
                              </p:par>
                              <p:par>
                                <p:cTn id="159" presetID="22" presetClass="entr" presetSubtype="2" fill="hold" nodeType="withEffect">
                                  <p:stCondLst>
                                    <p:cond delay="0"/>
                                  </p:stCondLst>
                                  <p:childTnLst>
                                    <p:set>
                                      <p:cBhvr>
                                        <p:cTn id="160" dur="1" fill="hold">
                                          <p:stCondLst>
                                            <p:cond delay="0"/>
                                          </p:stCondLst>
                                        </p:cTn>
                                        <p:tgtEl>
                                          <p:spTgt spid="20577"/>
                                        </p:tgtEl>
                                        <p:attrNameLst>
                                          <p:attrName>style.visibility</p:attrName>
                                        </p:attrNameLst>
                                      </p:cBhvr>
                                      <p:to>
                                        <p:strVal val="visible"/>
                                      </p:to>
                                    </p:set>
                                    <p:animEffect transition="in" filter="wipe(right)">
                                      <p:cBhvr>
                                        <p:cTn id="161" dur="500"/>
                                        <p:tgtEl>
                                          <p:spTgt spid="20577"/>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53" presetClass="entr" presetSubtype="0" fill="hold" nodeType="clickEffect">
                                  <p:stCondLst>
                                    <p:cond delay="0"/>
                                  </p:stCondLst>
                                  <p:childTnLst>
                                    <p:set>
                                      <p:cBhvr>
                                        <p:cTn id="165" dur="1" fill="hold">
                                          <p:stCondLst>
                                            <p:cond delay="0"/>
                                          </p:stCondLst>
                                        </p:cTn>
                                        <p:tgtEl>
                                          <p:spTgt spid="20582"/>
                                        </p:tgtEl>
                                        <p:attrNameLst>
                                          <p:attrName>style.visibility</p:attrName>
                                        </p:attrNameLst>
                                      </p:cBhvr>
                                      <p:to>
                                        <p:strVal val="visible"/>
                                      </p:to>
                                    </p:set>
                                    <p:anim calcmode="lin" valueType="num">
                                      <p:cBhvr>
                                        <p:cTn id="166" dur="500" fill="hold"/>
                                        <p:tgtEl>
                                          <p:spTgt spid="20582"/>
                                        </p:tgtEl>
                                        <p:attrNameLst>
                                          <p:attrName>ppt_w</p:attrName>
                                        </p:attrNameLst>
                                      </p:cBhvr>
                                      <p:tavLst>
                                        <p:tav tm="0">
                                          <p:val>
                                            <p:fltVal val="0"/>
                                          </p:val>
                                        </p:tav>
                                        <p:tav tm="100000">
                                          <p:val>
                                            <p:strVal val="#ppt_w"/>
                                          </p:val>
                                        </p:tav>
                                      </p:tavLst>
                                    </p:anim>
                                    <p:anim calcmode="lin" valueType="num">
                                      <p:cBhvr>
                                        <p:cTn id="167" dur="500" fill="hold"/>
                                        <p:tgtEl>
                                          <p:spTgt spid="20582"/>
                                        </p:tgtEl>
                                        <p:attrNameLst>
                                          <p:attrName>ppt_h</p:attrName>
                                        </p:attrNameLst>
                                      </p:cBhvr>
                                      <p:tavLst>
                                        <p:tav tm="0">
                                          <p:val>
                                            <p:fltVal val="0"/>
                                          </p:val>
                                        </p:tav>
                                        <p:tav tm="100000">
                                          <p:val>
                                            <p:strVal val="#ppt_h"/>
                                          </p:val>
                                        </p:tav>
                                      </p:tavLst>
                                    </p:anim>
                                    <p:animEffect transition="in" filter="fade">
                                      <p:cBhvr>
                                        <p:cTn id="168" dur="500"/>
                                        <p:tgtEl>
                                          <p:spTgt spid="20582"/>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2" presetClass="entr" presetSubtype="2" fill="hold" nodeType="clickEffect">
                                  <p:stCondLst>
                                    <p:cond delay="0"/>
                                  </p:stCondLst>
                                  <p:childTnLst>
                                    <p:set>
                                      <p:cBhvr>
                                        <p:cTn id="172" dur="1" fill="hold">
                                          <p:stCondLst>
                                            <p:cond delay="0"/>
                                          </p:stCondLst>
                                        </p:cTn>
                                        <p:tgtEl>
                                          <p:spTgt spid="20655"/>
                                        </p:tgtEl>
                                        <p:attrNameLst>
                                          <p:attrName>style.visibility</p:attrName>
                                        </p:attrNameLst>
                                      </p:cBhvr>
                                      <p:to>
                                        <p:strVal val="visible"/>
                                      </p:to>
                                    </p:set>
                                    <p:animEffect transition="in" filter="wipe(right)">
                                      <p:cBhvr>
                                        <p:cTn id="173" dur="500"/>
                                        <p:tgtEl>
                                          <p:spTgt spid="20655"/>
                                        </p:tgtEl>
                                      </p:cBhvr>
                                    </p:animEffec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53" presetClass="entr" presetSubtype="0" fill="hold" nodeType="clickEffect">
                                  <p:stCondLst>
                                    <p:cond delay="0"/>
                                  </p:stCondLst>
                                  <p:childTnLst>
                                    <p:set>
                                      <p:cBhvr>
                                        <p:cTn id="177" dur="1" fill="hold">
                                          <p:stCondLst>
                                            <p:cond delay="0"/>
                                          </p:stCondLst>
                                        </p:cTn>
                                        <p:tgtEl>
                                          <p:spTgt spid="20583"/>
                                        </p:tgtEl>
                                        <p:attrNameLst>
                                          <p:attrName>style.visibility</p:attrName>
                                        </p:attrNameLst>
                                      </p:cBhvr>
                                      <p:to>
                                        <p:strVal val="visible"/>
                                      </p:to>
                                    </p:set>
                                    <p:anim calcmode="lin" valueType="num">
                                      <p:cBhvr>
                                        <p:cTn id="178" dur="500" fill="hold"/>
                                        <p:tgtEl>
                                          <p:spTgt spid="20583"/>
                                        </p:tgtEl>
                                        <p:attrNameLst>
                                          <p:attrName>ppt_w</p:attrName>
                                        </p:attrNameLst>
                                      </p:cBhvr>
                                      <p:tavLst>
                                        <p:tav tm="0">
                                          <p:val>
                                            <p:fltVal val="0"/>
                                          </p:val>
                                        </p:tav>
                                        <p:tav tm="100000">
                                          <p:val>
                                            <p:strVal val="#ppt_w"/>
                                          </p:val>
                                        </p:tav>
                                      </p:tavLst>
                                    </p:anim>
                                    <p:anim calcmode="lin" valueType="num">
                                      <p:cBhvr>
                                        <p:cTn id="179" dur="500" fill="hold"/>
                                        <p:tgtEl>
                                          <p:spTgt spid="20583"/>
                                        </p:tgtEl>
                                        <p:attrNameLst>
                                          <p:attrName>ppt_h</p:attrName>
                                        </p:attrNameLst>
                                      </p:cBhvr>
                                      <p:tavLst>
                                        <p:tav tm="0">
                                          <p:val>
                                            <p:fltVal val="0"/>
                                          </p:val>
                                        </p:tav>
                                        <p:tav tm="100000">
                                          <p:val>
                                            <p:strVal val="#ppt_h"/>
                                          </p:val>
                                        </p:tav>
                                      </p:tavLst>
                                    </p:anim>
                                    <p:animEffect transition="in" filter="fade">
                                      <p:cBhvr>
                                        <p:cTn id="180" dur="500"/>
                                        <p:tgtEl>
                                          <p:spTgt spid="20583"/>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53" presetClass="entr" presetSubtype="0" fill="hold" nodeType="clickEffect">
                                  <p:stCondLst>
                                    <p:cond delay="0"/>
                                  </p:stCondLst>
                                  <p:childTnLst>
                                    <p:set>
                                      <p:cBhvr>
                                        <p:cTn id="184" dur="1" fill="hold">
                                          <p:stCondLst>
                                            <p:cond delay="0"/>
                                          </p:stCondLst>
                                        </p:cTn>
                                        <p:tgtEl>
                                          <p:spTgt spid="20592"/>
                                        </p:tgtEl>
                                        <p:attrNameLst>
                                          <p:attrName>style.visibility</p:attrName>
                                        </p:attrNameLst>
                                      </p:cBhvr>
                                      <p:to>
                                        <p:strVal val="visible"/>
                                      </p:to>
                                    </p:set>
                                    <p:anim calcmode="lin" valueType="num">
                                      <p:cBhvr>
                                        <p:cTn id="185" dur="500" fill="hold"/>
                                        <p:tgtEl>
                                          <p:spTgt spid="20592"/>
                                        </p:tgtEl>
                                        <p:attrNameLst>
                                          <p:attrName>ppt_w</p:attrName>
                                        </p:attrNameLst>
                                      </p:cBhvr>
                                      <p:tavLst>
                                        <p:tav tm="0">
                                          <p:val>
                                            <p:fltVal val="0"/>
                                          </p:val>
                                        </p:tav>
                                        <p:tav tm="100000">
                                          <p:val>
                                            <p:strVal val="#ppt_w"/>
                                          </p:val>
                                        </p:tav>
                                      </p:tavLst>
                                    </p:anim>
                                    <p:anim calcmode="lin" valueType="num">
                                      <p:cBhvr>
                                        <p:cTn id="186" dur="500" fill="hold"/>
                                        <p:tgtEl>
                                          <p:spTgt spid="20592"/>
                                        </p:tgtEl>
                                        <p:attrNameLst>
                                          <p:attrName>ppt_h</p:attrName>
                                        </p:attrNameLst>
                                      </p:cBhvr>
                                      <p:tavLst>
                                        <p:tav tm="0">
                                          <p:val>
                                            <p:fltVal val="0"/>
                                          </p:val>
                                        </p:tav>
                                        <p:tav tm="100000">
                                          <p:val>
                                            <p:strVal val="#ppt_h"/>
                                          </p:val>
                                        </p:tav>
                                      </p:tavLst>
                                    </p:anim>
                                    <p:animEffect transition="in" filter="fade">
                                      <p:cBhvr>
                                        <p:cTn id="187" dur="500"/>
                                        <p:tgtEl>
                                          <p:spTgt spid="20592"/>
                                        </p:tgtEl>
                                      </p:cBhvr>
                                    </p:animEffec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22" presetClass="entr" presetSubtype="8" fill="hold" nodeType="clickEffect">
                                  <p:stCondLst>
                                    <p:cond delay="0"/>
                                  </p:stCondLst>
                                  <p:childTnLst>
                                    <p:set>
                                      <p:cBhvr>
                                        <p:cTn id="191" dur="1" fill="hold">
                                          <p:stCondLst>
                                            <p:cond delay="0"/>
                                          </p:stCondLst>
                                        </p:cTn>
                                        <p:tgtEl>
                                          <p:spTgt spid="20656"/>
                                        </p:tgtEl>
                                        <p:attrNameLst>
                                          <p:attrName>style.visibility</p:attrName>
                                        </p:attrNameLst>
                                      </p:cBhvr>
                                      <p:to>
                                        <p:strVal val="visible"/>
                                      </p:to>
                                    </p:set>
                                    <p:animEffect transition="in" filter="wipe(left)">
                                      <p:cBhvr>
                                        <p:cTn id="192" dur="500"/>
                                        <p:tgtEl>
                                          <p:spTgt spid="20656"/>
                                        </p:tgtEl>
                                      </p:cBhvr>
                                    </p:animEffect>
                                  </p:childTnLst>
                                </p:cTn>
                              </p:par>
                            </p:childTnLst>
                          </p:cTn>
                        </p:par>
                      </p:childTnLst>
                    </p:cTn>
                  </p:par>
                  <p:par>
                    <p:cTn id="193" fill="hold" nodeType="clickPar">
                      <p:stCondLst>
                        <p:cond delay="indefinite"/>
                      </p:stCondLst>
                      <p:childTnLst>
                        <p:par>
                          <p:cTn id="194" fill="hold" nodeType="withGroup">
                            <p:stCondLst>
                              <p:cond delay="0"/>
                            </p:stCondLst>
                            <p:childTnLst>
                              <p:par>
                                <p:cTn id="195" presetID="4" presetClass="entr" presetSubtype="32" fill="hold" nodeType="clickEffect">
                                  <p:stCondLst>
                                    <p:cond delay="0"/>
                                  </p:stCondLst>
                                  <p:childTnLst>
                                    <p:set>
                                      <p:cBhvr>
                                        <p:cTn id="196" dur="1" fill="hold">
                                          <p:stCondLst>
                                            <p:cond delay="0"/>
                                          </p:stCondLst>
                                        </p:cTn>
                                        <p:tgtEl>
                                          <p:spTgt spid="20585"/>
                                        </p:tgtEl>
                                        <p:attrNameLst>
                                          <p:attrName>style.visibility</p:attrName>
                                        </p:attrNameLst>
                                      </p:cBhvr>
                                      <p:to>
                                        <p:strVal val="visible"/>
                                      </p:to>
                                    </p:set>
                                    <p:animEffect transition="in" filter="box(out)">
                                      <p:cBhvr>
                                        <p:cTn id="197" dur="500"/>
                                        <p:tgtEl>
                                          <p:spTgt spid="20585"/>
                                        </p:tgtEl>
                                      </p:cBhvr>
                                    </p:animEffect>
                                  </p:childTnLst>
                                </p:cTn>
                              </p:par>
                            </p:childTnLst>
                          </p:cTn>
                        </p:par>
                        <p:par>
                          <p:cTn id="198" fill="hold" nodeType="afterGroup">
                            <p:stCondLst>
                              <p:cond delay="500"/>
                            </p:stCondLst>
                            <p:childTnLst>
                              <p:par>
                                <p:cTn id="199" presetID="9" presetClass="entr" presetSubtype="0" fill="hold" nodeType="afterEffect">
                                  <p:stCondLst>
                                    <p:cond delay="0"/>
                                  </p:stCondLst>
                                  <p:childTnLst>
                                    <p:set>
                                      <p:cBhvr>
                                        <p:cTn id="200" dur="1" fill="hold">
                                          <p:stCondLst>
                                            <p:cond delay="0"/>
                                          </p:stCondLst>
                                        </p:cTn>
                                        <p:tgtEl>
                                          <p:spTgt spid="20648"/>
                                        </p:tgtEl>
                                        <p:attrNameLst>
                                          <p:attrName>style.visibility</p:attrName>
                                        </p:attrNameLst>
                                      </p:cBhvr>
                                      <p:to>
                                        <p:strVal val="visible"/>
                                      </p:to>
                                    </p:set>
                                    <p:animEffect transition="in" filter="dissolve">
                                      <p:cBhvr>
                                        <p:cTn id="201" dur="500"/>
                                        <p:tgtEl>
                                          <p:spTgt spid="20648"/>
                                        </p:tgtEl>
                                      </p:cBhvr>
                                    </p:animEffec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22" presetClass="entr" presetSubtype="8" fill="hold" nodeType="clickEffect">
                                  <p:stCondLst>
                                    <p:cond delay="0"/>
                                  </p:stCondLst>
                                  <p:childTnLst>
                                    <p:set>
                                      <p:cBhvr>
                                        <p:cTn id="205" dur="1" fill="hold">
                                          <p:stCondLst>
                                            <p:cond delay="0"/>
                                          </p:stCondLst>
                                        </p:cTn>
                                        <p:tgtEl>
                                          <p:spTgt spid="20657"/>
                                        </p:tgtEl>
                                        <p:attrNameLst>
                                          <p:attrName>style.visibility</p:attrName>
                                        </p:attrNameLst>
                                      </p:cBhvr>
                                      <p:to>
                                        <p:strVal val="visible"/>
                                      </p:to>
                                    </p:set>
                                    <p:animEffect transition="in" filter="wipe(left)">
                                      <p:cBhvr>
                                        <p:cTn id="206" dur="500"/>
                                        <p:tgtEl>
                                          <p:spTgt spid="20657"/>
                                        </p:tgtEl>
                                      </p:cBhvr>
                                    </p:animEffec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22" presetClass="entr" presetSubtype="8" fill="hold" nodeType="clickEffect">
                                  <p:stCondLst>
                                    <p:cond delay="0"/>
                                  </p:stCondLst>
                                  <p:childTnLst>
                                    <p:set>
                                      <p:cBhvr>
                                        <p:cTn id="210" dur="1" fill="hold">
                                          <p:stCondLst>
                                            <p:cond delay="0"/>
                                          </p:stCondLst>
                                        </p:cTn>
                                        <p:tgtEl>
                                          <p:spTgt spid="20658"/>
                                        </p:tgtEl>
                                        <p:attrNameLst>
                                          <p:attrName>style.visibility</p:attrName>
                                        </p:attrNameLst>
                                      </p:cBhvr>
                                      <p:to>
                                        <p:strVal val="visible"/>
                                      </p:to>
                                    </p:set>
                                    <p:animEffect transition="in" filter="wipe(left)">
                                      <p:cBhvr>
                                        <p:cTn id="211" dur="500"/>
                                        <p:tgtEl>
                                          <p:spTgt spid="20658"/>
                                        </p:tgtEl>
                                      </p:cBhvr>
                                    </p:animEffect>
                                  </p:childTnLst>
                                </p:cTn>
                              </p:par>
                            </p:childTnLst>
                          </p:cTn>
                        </p:par>
                      </p:childTnLst>
                    </p:cTn>
                  </p:par>
                  <p:par>
                    <p:cTn id="212" fill="hold" nodeType="clickPar">
                      <p:stCondLst>
                        <p:cond delay="indefinite"/>
                      </p:stCondLst>
                      <p:childTnLst>
                        <p:par>
                          <p:cTn id="213" fill="hold" nodeType="withGroup">
                            <p:stCondLst>
                              <p:cond delay="0"/>
                            </p:stCondLst>
                            <p:childTnLst>
                              <p:par>
                                <p:cTn id="214" presetID="22" presetClass="entr" presetSubtype="4" fill="hold" nodeType="clickEffect">
                                  <p:stCondLst>
                                    <p:cond delay="0"/>
                                  </p:stCondLst>
                                  <p:childTnLst>
                                    <p:set>
                                      <p:cBhvr>
                                        <p:cTn id="215" dur="1" fill="hold">
                                          <p:stCondLst>
                                            <p:cond delay="0"/>
                                          </p:stCondLst>
                                        </p:cTn>
                                        <p:tgtEl>
                                          <p:spTgt spid="20659"/>
                                        </p:tgtEl>
                                        <p:attrNameLst>
                                          <p:attrName>style.visibility</p:attrName>
                                        </p:attrNameLst>
                                      </p:cBhvr>
                                      <p:to>
                                        <p:strVal val="visible"/>
                                      </p:to>
                                    </p:set>
                                    <p:animEffect transition="in" filter="wipe(down)">
                                      <p:cBhvr>
                                        <p:cTn id="216" dur="500"/>
                                        <p:tgtEl>
                                          <p:spTgt spid="20659"/>
                                        </p:tgtEl>
                                      </p:cBhvr>
                                    </p:animEffec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22" presetClass="entr" presetSubtype="1" fill="hold" nodeType="clickEffect">
                                  <p:stCondLst>
                                    <p:cond delay="0"/>
                                  </p:stCondLst>
                                  <p:childTnLst>
                                    <p:set>
                                      <p:cBhvr>
                                        <p:cTn id="220" dur="1" fill="hold">
                                          <p:stCondLst>
                                            <p:cond delay="0"/>
                                          </p:stCondLst>
                                        </p:cTn>
                                        <p:tgtEl>
                                          <p:spTgt spid="20660"/>
                                        </p:tgtEl>
                                        <p:attrNameLst>
                                          <p:attrName>style.visibility</p:attrName>
                                        </p:attrNameLst>
                                      </p:cBhvr>
                                      <p:to>
                                        <p:strVal val="visible"/>
                                      </p:to>
                                    </p:set>
                                    <p:animEffect transition="in" filter="wipe(up)">
                                      <p:cBhvr>
                                        <p:cTn id="221" dur="500"/>
                                        <p:tgtEl>
                                          <p:spTgt spid="206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P spid="20528" grpId="0"/>
      <p:bldP spid="20529" grpId="0"/>
      <p:bldP spid="20530" grpId="0"/>
      <p:bldP spid="20543" grpId="0"/>
      <p:bldP spid="20558" grpId="0"/>
      <p:bldP spid="20576" grpId="0"/>
      <p:bldP spid="20577" grpId="0"/>
      <p:bldP spid="20582" grpId="0"/>
      <p:bldP spid="20583" grpId="0"/>
      <p:bldP spid="20592" grpId="0" animBg="1"/>
      <p:bldP spid="20616" grpId="0"/>
      <p:bldP spid="20617" grpId="0"/>
      <p:bldP spid="20620" grpId="0"/>
      <p:bldP spid="20648" grpId="0"/>
      <p:bldP spid="20547" grpId="0" animBg="1"/>
      <p:bldP spid="20650" grpId="0" animBg="1"/>
      <p:bldP spid="20651" grpId="0" animBg="1"/>
      <p:bldP spid="20652" grpId="0" animBg="1"/>
      <p:bldP spid="20653" grpId="0"/>
      <p:bldP spid="2054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698" name="Group 122">
            <a:extLst>
              <a:ext uri="{FF2B5EF4-FFF2-40B4-BE49-F238E27FC236}">
                <a16:creationId xmlns:a16="http://schemas.microsoft.com/office/drawing/2014/main" id="{AFDF34C4-89BA-EE15-F958-D29E5476C08F}"/>
              </a:ext>
            </a:extLst>
          </p:cNvPr>
          <p:cNvGrpSpPr>
            <a:grpSpLocks/>
          </p:cNvGrpSpPr>
          <p:nvPr/>
        </p:nvGrpSpPr>
        <p:grpSpPr bwMode="auto">
          <a:xfrm>
            <a:off x="6553200" y="3733800"/>
            <a:ext cx="381000" cy="2728913"/>
            <a:chOff x="4128" y="2352"/>
            <a:chExt cx="240" cy="1719"/>
          </a:xfrm>
        </p:grpSpPr>
        <p:sp>
          <p:nvSpPr>
            <p:cNvPr id="17504" name="Line 49">
              <a:extLst>
                <a:ext uri="{FF2B5EF4-FFF2-40B4-BE49-F238E27FC236}">
                  <a16:creationId xmlns:a16="http://schemas.microsoft.com/office/drawing/2014/main" id="{FDE401CC-A1E8-B275-D3E7-D2A595BBCC83}"/>
                </a:ext>
              </a:extLst>
            </p:cNvPr>
            <p:cNvSpPr>
              <a:spLocks noChangeShapeType="1"/>
            </p:cNvSpPr>
            <p:nvPr/>
          </p:nvSpPr>
          <p:spPr bwMode="auto">
            <a:xfrm>
              <a:off x="4320" y="2439"/>
              <a:ext cx="0" cy="1632"/>
            </a:xfrm>
            <a:prstGeom prst="line">
              <a:avLst/>
            </a:prstGeom>
            <a:noFill/>
            <a:ln w="28575">
              <a:solidFill>
                <a:srgbClr val="3399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505" name="Text Box 103">
              <a:extLst>
                <a:ext uri="{FF2B5EF4-FFF2-40B4-BE49-F238E27FC236}">
                  <a16:creationId xmlns:a16="http://schemas.microsoft.com/office/drawing/2014/main" id="{D55FEE10-AA99-D115-8C3B-5687D0206425}"/>
                </a:ext>
              </a:extLst>
            </p:cNvPr>
            <p:cNvSpPr txBox="1">
              <a:spLocks noChangeArrowheads="1"/>
            </p:cNvSpPr>
            <p:nvPr/>
          </p:nvSpPr>
          <p:spPr bwMode="auto">
            <a:xfrm>
              <a:off x="4128" y="235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y</a:t>
              </a:r>
            </a:p>
          </p:txBody>
        </p:sp>
      </p:grpSp>
      <p:grpSp>
        <p:nvGrpSpPr>
          <p:cNvPr id="24663" name="Group 87">
            <a:extLst>
              <a:ext uri="{FF2B5EF4-FFF2-40B4-BE49-F238E27FC236}">
                <a16:creationId xmlns:a16="http://schemas.microsoft.com/office/drawing/2014/main" id="{E854D899-288B-87FC-7B10-647E8DD2C6AD}"/>
              </a:ext>
            </a:extLst>
          </p:cNvPr>
          <p:cNvGrpSpPr>
            <a:grpSpLocks/>
          </p:cNvGrpSpPr>
          <p:nvPr/>
        </p:nvGrpSpPr>
        <p:grpSpPr bwMode="auto">
          <a:xfrm flipV="1">
            <a:off x="381000" y="4724400"/>
            <a:ext cx="3981450" cy="838200"/>
            <a:chOff x="192" y="3216"/>
            <a:chExt cx="2508" cy="528"/>
          </a:xfrm>
        </p:grpSpPr>
        <p:grpSp>
          <p:nvGrpSpPr>
            <p:cNvPr id="17494" name="Group 88">
              <a:extLst>
                <a:ext uri="{FF2B5EF4-FFF2-40B4-BE49-F238E27FC236}">
                  <a16:creationId xmlns:a16="http://schemas.microsoft.com/office/drawing/2014/main" id="{A930A45E-0E8B-A374-5ECA-5B8CAA62D8CA}"/>
                </a:ext>
              </a:extLst>
            </p:cNvPr>
            <p:cNvGrpSpPr>
              <a:grpSpLocks/>
            </p:cNvGrpSpPr>
            <p:nvPr/>
          </p:nvGrpSpPr>
          <p:grpSpPr bwMode="auto">
            <a:xfrm>
              <a:off x="192" y="3216"/>
              <a:ext cx="2016" cy="528"/>
              <a:chOff x="192" y="3216"/>
              <a:chExt cx="2016" cy="528"/>
            </a:xfrm>
          </p:grpSpPr>
          <p:grpSp>
            <p:nvGrpSpPr>
              <p:cNvPr id="17496" name="Group 89">
                <a:extLst>
                  <a:ext uri="{FF2B5EF4-FFF2-40B4-BE49-F238E27FC236}">
                    <a16:creationId xmlns:a16="http://schemas.microsoft.com/office/drawing/2014/main" id="{9745E361-2974-6B7D-F347-8D97CD844B48}"/>
                  </a:ext>
                </a:extLst>
              </p:cNvPr>
              <p:cNvGrpSpPr>
                <a:grpSpLocks/>
              </p:cNvGrpSpPr>
              <p:nvPr/>
            </p:nvGrpSpPr>
            <p:grpSpPr bwMode="auto">
              <a:xfrm flipV="1">
                <a:off x="240" y="3216"/>
                <a:ext cx="1968" cy="480"/>
                <a:chOff x="2352" y="912"/>
                <a:chExt cx="1536" cy="384"/>
              </a:xfrm>
            </p:grpSpPr>
            <p:grpSp>
              <p:nvGrpSpPr>
                <p:cNvPr id="17498" name="Group 90">
                  <a:extLst>
                    <a:ext uri="{FF2B5EF4-FFF2-40B4-BE49-F238E27FC236}">
                      <a16:creationId xmlns:a16="http://schemas.microsoft.com/office/drawing/2014/main" id="{169DBEC1-77FE-D424-3AC1-8A164F4E8F9B}"/>
                    </a:ext>
                  </a:extLst>
                </p:cNvPr>
                <p:cNvGrpSpPr>
                  <a:grpSpLocks/>
                </p:cNvGrpSpPr>
                <p:nvPr/>
              </p:nvGrpSpPr>
              <p:grpSpPr bwMode="auto">
                <a:xfrm>
                  <a:off x="2352" y="912"/>
                  <a:ext cx="768" cy="384"/>
                  <a:chOff x="2736" y="816"/>
                  <a:chExt cx="768" cy="384"/>
                </a:xfrm>
              </p:grpSpPr>
              <p:sp>
                <p:nvSpPr>
                  <p:cNvPr id="17502" name="Freeform 91">
                    <a:extLst>
                      <a:ext uri="{FF2B5EF4-FFF2-40B4-BE49-F238E27FC236}">
                        <a16:creationId xmlns:a16="http://schemas.microsoft.com/office/drawing/2014/main" id="{66E67171-D792-74BB-E3A8-0F44995596CF}"/>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503" name="Freeform 92">
                    <a:extLst>
                      <a:ext uri="{FF2B5EF4-FFF2-40B4-BE49-F238E27FC236}">
                        <a16:creationId xmlns:a16="http://schemas.microsoft.com/office/drawing/2014/main" id="{03AE2A8D-DEB6-9D58-2795-903E736809D7}"/>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7499" name="Group 93">
                  <a:extLst>
                    <a:ext uri="{FF2B5EF4-FFF2-40B4-BE49-F238E27FC236}">
                      <a16:creationId xmlns:a16="http://schemas.microsoft.com/office/drawing/2014/main" id="{08E3627E-8AAD-D895-7671-3C08BF0E796A}"/>
                    </a:ext>
                  </a:extLst>
                </p:cNvPr>
                <p:cNvGrpSpPr>
                  <a:grpSpLocks/>
                </p:cNvGrpSpPr>
                <p:nvPr/>
              </p:nvGrpSpPr>
              <p:grpSpPr bwMode="auto">
                <a:xfrm>
                  <a:off x="3120" y="912"/>
                  <a:ext cx="768" cy="384"/>
                  <a:chOff x="2736" y="816"/>
                  <a:chExt cx="768" cy="384"/>
                </a:xfrm>
              </p:grpSpPr>
              <p:sp>
                <p:nvSpPr>
                  <p:cNvPr id="17500" name="Freeform 94">
                    <a:extLst>
                      <a:ext uri="{FF2B5EF4-FFF2-40B4-BE49-F238E27FC236}">
                        <a16:creationId xmlns:a16="http://schemas.microsoft.com/office/drawing/2014/main" id="{00B891DB-1DDB-A2B2-52C1-2BEC4BB8B3E3}"/>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501" name="Freeform 95">
                    <a:extLst>
                      <a:ext uri="{FF2B5EF4-FFF2-40B4-BE49-F238E27FC236}">
                        <a16:creationId xmlns:a16="http://schemas.microsoft.com/office/drawing/2014/main" id="{0F1F36BF-7B4D-416C-426D-0C0A9088BC32}"/>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17497" name="Rectangle 96">
                <a:extLst>
                  <a:ext uri="{FF2B5EF4-FFF2-40B4-BE49-F238E27FC236}">
                    <a16:creationId xmlns:a16="http://schemas.microsoft.com/office/drawing/2014/main" id="{817F15F1-5FA0-202D-90A1-F9D658C1C0CB}"/>
                  </a:ext>
                </a:extLst>
              </p:cNvPr>
              <p:cNvSpPr>
                <a:spLocks noChangeArrowheads="1"/>
              </p:cNvSpPr>
              <p:nvPr/>
            </p:nvSpPr>
            <p:spPr bwMode="auto">
              <a:xfrm flipV="1">
                <a:off x="192" y="3408"/>
                <a:ext cx="288" cy="336"/>
              </a:xfrm>
              <a:prstGeom prst="rect">
                <a:avLst/>
              </a:prstGeom>
              <a:solidFill>
                <a:srgbClr val="FFEBEF"/>
              </a:solidFill>
              <a:ln>
                <a:noFill/>
              </a:ln>
              <a:effectLst/>
              <a:extLs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sp>
          <p:nvSpPr>
            <p:cNvPr id="17495" name="Freeform 97">
              <a:extLst>
                <a:ext uri="{FF2B5EF4-FFF2-40B4-BE49-F238E27FC236}">
                  <a16:creationId xmlns:a16="http://schemas.microsoft.com/office/drawing/2014/main" id="{AB1F71EA-5D4B-3119-05FF-1680003CCB19}"/>
                </a:ext>
              </a:extLst>
            </p:cNvPr>
            <p:cNvSpPr>
              <a:spLocks/>
            </p:cNvSpPr>
            <p:nvPr/>
          </p:nvSpPr>
          <p:spPr bwMode="auto">
            <a:xfrm flipV="1">
              <a:off x="2208" y="3456"/>
              <a:ext cx="492" cy="240"/>
            </a:xfrm>
            <a:custGeom>
              <a:avLst/>
              <a:gdLst>
                <a:gd name="T0" fmla="*/ 0 w 384"/>
                <a:gd name="T1" fmla="*/ 586 h 192"/>
                <a:gd name="T2" fmla="*/ 664 w 384"/>
                <a:gd name="T3" fmla="*/ 0 h 192"/>
                <a:gd name="T4" fmla="*/ 1325 w 384"/>
                <a:gd name="T5" fmla="*/ 586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4581" name="Rectangle 5">
            <a:extLst>
              <a:ext uri="{FF2B5EF4-FFF2-40B4-BE49-F238E27FC236}">
                <a16:creationId xmlns:a16="http://schemas.microsoft.com/office/drawing/2014/main" id="{7BA77F6D-7C36-53D9-1C6D-D48A2004AD35}"/>
              </a:ext>
            </a:extLst>
          </p:cNvPr>
          <p:cNvSpPr>
            <a:spLocks noChangeArrowheads="1"/>
          </p:cNvSpPr>
          <p:nvPr/>
        </p:nvSpPr>
        <p:spPr bwMode="auto">
          <a:xfrm>
            <a:off x="304800" y="106363"/>
            <a:ext cx="4038600"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200" b="1">
                <a:solidFill>
                  <a:srgbClr val="6600CC"/>
                </a:solidFill>
              </a:rPr>
              <a:t>AC Circuit with a Capacitor:</a:t>
            </a:r>
            <a:endParaRPr lang="en-US" altLang="en-US" sz="1800" b="1">
              <a:solidFill>
                <a:srgbClr val="6600CC"/>
              </a:solidFill>
            </a:endParaRPr>
          </a:p>
        </p:txBody>
      </p:sp>
      <p:sp>
        <p:nvSpPr>
          <p:cNvPr id="24583" name="Rectangle 7">
            <a:extLst>
              <a:ext uri="{FF2B5EF4-FFF2-40B4-BE49-F238E27FC236}">
                <a16:creationId xmlns:a16="http://schemas.microsoft.com/office/drawing/2014/main" id="{FDA44A7C-F77C-B70E-4A30-4155BAEE8263}"/>
              </a:ext>
            </a:extLst>
          </p:cNvPr>
          <p:cNvSpPr>
            <a:spLocks noChangeArrowheads="1"/>
          </p:cNvSpPr>
          <p:nvPr/>
        </p:nvSpPr>
        <p:spPr bwMode="auto">
          <a:xfrm>
            <a:off x="6738938" y="1309688"/>
            <a:ext cx="15668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p:txBody>
      </p:sp>
      <p:sp>
        <p:nvSpPr>
          <p:cNvPr id="24584" name="Rectangle 8">
            <a:extLst>
              <a:ext uri="{FF2B5EF4-FFF2-40B4-BE49-F238E27FC236}">
                <a16:creationId xmlns:a16="http://schemas.microsoft.com/office/drawing/2014/main" id="{503D245A-870D-E498-6459-803BE8F966A9}"/>
              </a:ext>
            </a:extLst>
          </p:cNvPr>
          <p:cNvSpPr>
            <a:spLocks noChangeArrowheads="1"/>
          </p:cNvSpPr>
          <p:nvPr/>
        </p:nvSpPr>
        <p:spPr bwMode="auto">
          <a:xfrm>
            <a:off x="304800" y="585788"/>
            <a:ext cx="15668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a:solidFill>
                  <a:srgbClr val="0000FF"/>
                </a:solidFill>
              </a:rPr>
              <a:t>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sin </a:t>
            </a:r>
            <a:r>
              <a:rPr lang="el-GR" altLang="en-US" sz="1800" b="1">
                <a:solidFill>
                  <a:srgbClr val="0000FF"/>
                </a:solidFill>
              </a:rPr>
              <a:t>ω</a:t>
            </a:r>
            <a:r>
              <a:rPr lang="en-US" altLang="en-US" sz="1800" b="1">
                <a:solidFill>
                  <a:srgbClr val="0000FF"/>
                </a:solidFill>
              </a:rPr>
              <a:t>t</a:t>
            </a:r>
          </a:p>
        </p:txBody>
      </p:sp>
      <p:grpSp>
        <p:nvGrpSpPr>
          <p:cNvPr id="24585" name="Group 9">
            <a:extLst>
              <a:ext uri="{FF2B5EF4-FFF2-40B4-BE49-F238E27FC236}">
                <a16:creationId xmlns:a16="http://schemas.microsoft.com/office/drawing/2014/main" id="{D673C512-71EC-E0A4-F044-ADE89C16A81F}"/>
              </a:ext>
            </a:extLst>
          </p:cNvPr>
          <p:cNvGrpSpPr>
            <a:grpSpLocks/>
          </p:cNvGrpSpPr>
          <p:nvPr/>
        </p:nvGrpSpPr>
        <p:grpSpPr bwMode="auto">
          <a:xfrm>
            <a:off x="838200" y="4602163"/>
            <a:ext cx="3124200" cy="1219200"/>
            <a:chOff x="2352" y="912"/>
            <a:chExt cx="1536" cy="384"/>
          </a:xfrm>
        </p:grpSpPr>
        <p:grpSp>
          <p:nvGrpSpPr>
            <p:cNvPr id="17488" name="Group 10">
              <a:extLst>
                <a:ext uri="{FF2B5EF4-FFF2-40B4-BE49-F238E27FC236}">
                  <a16:creationId xmlns:a16="http://schemas.microsoft.com/office/drawing/2014/main" id="{2839CFD4-0CE8-1938-5454-C064FA193B9B}"/>
                </a:ext>
              </a:extLst>
            </p:cNvPr>
            <p:cNvGrpSpPr>
              <a:grpSpLocks/>
            </p:cNvGrpSpPr>
            <p:nvPr/>
          </p:nvGrpSpPr>
          <p:grpSpPr bwMode="auto">
            <a:xfrm>
              <a:off x="2352" y="912"/>
              <a:ext cx="768" cy="384"/>
              <a:chOff x="2736" y="816"/>
              <a:chExt cx="768" cy="384"/>
            </a:xfrm>
          </p:grpSpPr>
          <p:sp>
            <p:nvSpPr>
              <p:cNvPr id="17492" name="Freeform 11">
                <a:extLst>
                  <a:ext uri="{FF2B5EF4-FFF2-40B4-BE49-F238E27FC236}">
                    <a16:creationId xmlns:a16="http://schemas.microsoft.com/office/drawing/2014/main" id="{978F0686-0EE4-F454-DE16-1AE696AE6C10}"/>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93" name="Freeform 12">
                <a:extLst>
                  <a:ext uri="{FF2B5EF4-FFF2-40B4-BE49-F238E27FC236}">
                    <a16:creationId xmlns:a16="http://schemas.microsoft.com/office/drawing/2014/main" id="{FB562D7C-73BC-EE5D-2CB6-CC1145BF4041}"/>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7489" name="Group 13">
              <a:extLst>
                <a:ext uri="{FF2B5EF4-FFF2-40B4-BE49-F238E27FC236}">
                  <a16:creationId xmlns:a16="http://schemas.microsoft.com/office/drawing/2014/main" id="{B4AF021D-0E2E-2E6A-66DD-F9995C6C2CE6}"/>
                </a:ext>
              </a:extLst>
            </p:cNvPr>
            <p:cNvGrpSpPr>
              <a:grpSpLocks/>
            </p:cNvGrpSpPr>
            <p:nvPr/>
          </p:nvGrpSpPr>
          <p:grpSpPr bwMode="auto">
            <a:xfrm>
              <a:off x="3120" y="912"/>
              <a:ext cx="768" cy="384"/>
              <a:chOff x="2736" y="816"/>
              <a:chExt cx="768" cy="384"/>
            </a:xfrm>
          </p:grpSpPr>
          <p:sp>
            <p:nvSpPr>
              <p:cNvPr id="17490" name="Freeform 14">
                <a:extLst>
                  <a:ext uri="{FF2B5EF4-FFF2-40B4-BE49-F238E27FC236}">
                    <a16:creationId xmlns:a16="http://schemas.microsoft.com/office/drawing/2014/main" id="{CE010939-16E6-3E54-9420-95E20A7E38A0}"/>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91" name="Freeform 15">
                <a:extLst>
                  <a:ext uri="{FF2B5EF4-FFF2-40B4-BE49-F238E27FC236}">
                    <a16:creationId xmlns:a16="http://schemas.microsoft.com/office/drawing/2014/main" id="{1FF97FB9-117D-9260-1503-8A92C0C3D4A8}"/>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
        <p:nvSpPr>
          <p:cNvPr id="17416" name="Text Box 16">
            <a:extLst>
              <a:ext uri="{FF2B5EF4-FFF2-40B4-BE49-F238E27FC236}">
                <a16:creationId xmlns:a16="http://schemas.microsoft.com/office/drawing/2014/main" id="{A9F97D37-965F-A4B8-ABCB-2BC7C38E9716}"/>
              </a:ext>
            </a:extLst>
          </p:cNvPr>
          <p:cNvSpPr txBox="1">
            <a:spLocks noChangeArrowheads="1"/>
          </p:cNvSpPr>
          <p:nvPr/>
        </p:nvSpPr>
        <p:spPr bwMode="auto">
          <a:xfrm>
            <a:off x="3886200" y="5516563"/>
            <a:ext cx="533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ltLang="en-US" sz="1800"/>
          </a:p>
        </p:txBody>
      </p:sp>
      <p:sp>
        <p:nvSpPr>
          <p:cNvPr id="24593" name="Text Box 17">
            <a:extLst>
              <a:ext uri="{FF2B5EF4-FFF2-40B4-BE49-F238E27FC236}">
                <a16:creationId xmlns:a16="http://schemas.microsoft.com/office/drawing/2014/main" id="{D9ED75B8-9C8F-DF6A-77CD-4F80F8A6913A}"/>
              </a:ext>
            </a:extLst>
          </p:cNvPr>
          <p:cNvSpPr txBox="1">
            <a:spLocks noChangeArrowheads="1"/>
          </p:cNvSpPr>
          <p:nvPr/>
        </p:nvSpPr>
        <p:spPr bwMode="auto">
          <a:xfrm>
            <a:off x="990600" y="5546725"/>
            <a:ext cx="3276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006600"/>
                </a:solidFill>
              </a:rPr>
              <a:t> T/4    T/2    3T/4    T    5T/4  3T/2   7T/4  2T</a:t>
            </a:r>
          </a:p>
        </p:txBody>
      </p:sp>
      <p:grpSp>
        <p:nvGrpSpPr>
          <p:cNvPr id="24594" name="Group 18">
            <a:extLst>
              <a:ext uri="{FF2B5EF4-FFF2-40B4-BE49-F238E27FC236}">
                <a16:creationId xmlns:a16="http://schemas.microsoft.com/office/drawing/2014/main" id="{72EAC0E1-1909-0348-A193-36E4F7E4DE21}"/>
              </a:ext>
            </a:extLst>
          </p:cNvPr>
          <p:cNvGrpSpPr>
            <a:grpSpLocks/>
          </p:cNvGrpSpPr>
          <p:nvPr/>
        </p:nvGrpSpPr>
        <p:grpSpPr bwMode="auto">
          <a:xfrm>
            <a:off x="3581400" y="5668963"/>
            <a:ext cx="1143000" cy="366712"/>
            <a:chOff x="2112" y="2592"/>
            <a:chExt cx="720" cy="231"/>
          </a:xfrm>
        </p:grpSpPr>
        <p:sp>
          <p:nvSpPr>
            <p:cNvPr id="17486" name="Line 19">
              <a:extLst>
                <a:ext uri="{FF2B5EF4-FFF2-40B4-BE49-F238E27FC236}">
                  <a16:creationId xmlns:a16="http://schemas.microsoft.com/office/drawing/2014/main" id="{40C5C73F-EBAF-B93C-8B07-46CE3C756726}"/>
                </a:ext>
              </a:extLst>
            </p:cNvPr>
            <p:cNvSpPr>
              <a:spLocks noChangeShapeType="1"/>
            </p:cNvSpPr>
            <p:nvPr/>
          </p:nvSpPr>
          <p:spPr bwMode="auto">
            <a:xfrm>
              <a:off x="2112" y="2736"/>
              <a:ext cx="528" cy="0"/>
            </a:xfrm>
            <a:prstGeom prst="line">
              <a:avLst/>
            </a:prstGeom>
            <a:noFill/>
            <a:ln w="28575">
              <a:solidFill>
                <a:srgbClr val="00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87" name="Text Box 20">
              <a:extLst>
                <a:ext uri="{FF2B5EF4-FFF2-40B4-BE49-F238E27FC236}">
                  <a16:creationId xmlns:a16="http://schemas.microsoft.com/office/drawing/2014/main" id="{049EE9FF-2035-D63F-B007-83550BC4A55A}"/>
                </a:ext>
              </a:extLst>
            </p:cNvPr>
            <p:cNvSpPr txBox="1">
              <a:spLocks noChangeArrowheads="1"/>
            </p:cNvSpPr>
            <p:nvPr/>
          </p:nvSpPr>
          <p:spPr bwMode="auto">
            <a:xfrm>
              <a:off x="2640" y="259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00"/>
                  </a:solidFill>
                </a:rPr>
                <a:t>t</a:t>
              </a:r>
            </a:p>
          </p:txBody>
        </p:sp>
      </p:grpSp>
      <p:sp>
        <p:nvSpPr>
          <p:cNvPr id="24597" name="Text Box 21">
            <a:extLst>
              <a:ext uri="{FF2B5EF4-FFF2-40B4-BE49-F238E27FC236}">
                <a16:creationId xmlns:a16="http://schemas.microsoft.com/office/drawing/2014/main" id="{20C8A5E7-5F4A-ED42-0F86-A1C04D6AE2D0}"/>
              </a:ext>
            </a:extLst>
          </p:cNvPr>
          <p:cNvSpPr txBox="1">
            <a:spLocks noChangeArrowheads="1"/>
          </p:cNvSpPr>
          <p:nvPr/>
        </p:nvSpPr>
        <p:spPr bwMode="auto">
          <a:xfrm>
            <a:off x="533400" y="5059363"/>
            <a:ext cx="30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400" b="1">
                <a:solidFill>
                  <a:schemeClr val="bg1"/>
                </a:solidFill>
              </a:rPr>
              <a:t>0</a:t>
            </a:r>
          </a:p>
        </p:txBody>
      </p:sp>
      <p:grpSp>
        <p:nvGrpSpPr>
          <p:cNvPr id="24598" name="Group 22">
            <a:extLst>
              <a:ext uri="{FF2B5EF4-FFF2-40B4-BE49-F238E27FC236}">
                <a16:creationId xmlns:a16="http://schemas.microsoft.com/office/drawing/2014/main" id="{EB7E4BA3-C200-B86F-D7FB-C5E30F520EAD}"/>
              </a:ext>
            </a:extLst>
          </p:cNvPr>
          <p:cNvGrpSpPr>
            <a:grpSpLocks/>
          </p:cNvGrpSpPr>
          <p:nvPr/>
        </p:nvGrpSpPr>
        <p:grpSpPr bwMode="auto">
          <a:xfrm>
            <a:off x="990600" y="5241925"/>
            <a:ext cx="3352800" cy="274638"/>
            <a:chOff x="480" y="2323"/>
            <a:chExt cx="2112" cy="173"/>
          </a:xfrm>
        </p:grpSpPr>
        <p:sp>
          <p:nvSpPr>
            <p:cNvPr id="17478" name="Text Box 23">
              <a:extLst>
                <a:ext uri="{FF2B5EF4-FFF2-40B4-BE49-F238E27FC236}">
                  <a16:creationId xmlns:a16="http://schemas.microsoft.com/office/drawing/2014/main" id="{8AA20A9A-EB8D-FB11-1715-27FBACF749B6}"/>
                </a:ext>
              </a:extLst>
            </p:cNvPr>
            <p:cNvSpPr txBox="1">
              <a:spLocks noChangeArrowheads="1"/>
            </p:cNvSpPr>
            <p:nvPr/>
          </p:nvSpPr>
          <p:spPr bwMode="auto">
            <a:xfrm>
              <a:off x="768" y="2323"/>
              <a:ext cx="19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7479" name="Text Box 24">
              <a:extLst>
                <a:ext uri="{FF2B5EF4-FFF2-40B4-BE49-F238E27FC236}">
                  <a16:creationId xmlns:a16="http://schemas.microsoft.com/office/drawing/2014/main" id="{B58C0A14-0EE1-D93F-DF9B-DE18A3BB56A7}"/>
                </a:ext>
              </a:extLst>
            </p:cNvPr>
            <p:cNvSpPr txBox="1">
              <a:spLocks noChangeArrowheads="1"/>
            </p:cNvSpPr>
            <p:nvPr/>
          </p:nvSpPr>
          <p:spPr bwMode="auto">
            <a:xfrm>
              <a:off x="124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2</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7480" name="Text Box 25">
              <a:extLst>
                <a:ext uri="{FF2B5EF4-FFF2-40B4-BE49-F238E27FC236}">
                  <a16:creationId xmlns:a16="http://schemas.microsoft.com/office/drawing/2014/main" id="{D88273C7-F908-E6CC-EADB-58392933AEC2}"/>
                </a:ext>
              </a:extLst>
            </p:cNvPr>
            <p:cNvSpPr txBox="1">
              <a:spLocks noChangeArrowheads="1"/>
            </p:cNvSpPr>
            <p:nvPr/>
          </p:nvSpPr>
          <p:spPr bwMode="auto">
            <a:xfrm>
              <a:off x="172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7481" name="Text Box 26">
              <a:extLst>
                <a:ext uri="{FF2B5EF4-FFF2-40B4-BE49-F238E27FC236}">
                  <a16:creationId xmlns:a16="http://schemas.microsoft.com/office/drawing/2014/main" id="{53916130-46C1-62DE-5A73-2B785F1F9997}"/>
                </a:ext>
              </a:extLst>
            </p:cNvPr>
            <p:cNvSpPr txBox="1">
              <a:spLocks noChangeArrowheads="1"/>
            </p:cNvSpPr>
            <p:nvPr/>
          </p:nvSpPr>
          <p:spPr bwMode="auto">
            <a:xfrm>
              <a:off x="2256"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4</a:t>
              </a:r>
              <a:r>
                <a:rPr lang="el-GR" altLang="en-US" sz="1200" b="1">
                  <a:solidFill>
                    <a:srgbClr val="9900FF"/>
                  </a:solidFill>
                  <a:cs typeface="Arial" panose="020B0604020202020204" pitchFamily="34" charset="0"/>
                </a:rPr>
                <a:t>π</a:t>
              </a:r>
              <a:endParaRPr lang="en-US" altLang="en-US" sz="1200" b="1">
                <a:solidFill>
                  <a:srgbClr val="9900FF"/>
                </a:solidFill>
              </a:endParaRPr>
            </a:p>
          </p:txBody>
        </p:sp>
        <p:sp>
          <p:nvSpPr>
            <p:cNvPr id="17482" name="Text Box 27">
              <a:extLst>
                <a:ext uri="{FF2B5EF4-FFF2-40B4-BE49-F238E27FC236}">
                  <a16:creationId xmlns:a16="http://schemas.microsoft.com/office/drawing/2014/main" id="{CEE5DE8E-6D58-0481-4CB1-60E5438BF6AF}"/>
                </a:ext>
              </a:extLst>
            </p:cNvPr>
            <p:cNvSpPr txBox="1">
              <a:spLocks noChangeArrowheads="1"/>
            </p:cNvSpPr>
            <p:nvPr/>
          </p:nvSpPr>
          <p:spPr bwMode="auto">
            <a:xfrm>
              <a:off x="480" y="232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7483" name="Text Box 28">
              <a:extLst>
                <a:ext uri="{FF2B5EF4-FFF2-40B4-BE49-F238E27FC236}">
                  <a16:creationId xmlns:a16="http://schemas.microsoft.com/office/drawing/2014/main" id="{C431D8A1-89D4-B5C8-81FE-E6E64A027CFF}"/>
                </a:ext>
              </a:extLst>
            </p:cNvPr>
            <p:cNvSpPr txBox="1">
              <a:spLocks noChangeArrowheads="1"/>
            </p:cNvSpPr>
            <p:nvPr/>
          </p:nvSpPr>
          <p:spPr bwMode="auto">
            <a:xfrm>
              <a:off x="96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3</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7484" name="Text Box 29">
              <a:extLst>
                <a:ext uri="{FF2B5EF4-FFF2-40B4-BE49-F238E27FC236}">
                  <a16:creationId xmlns:a16="http://schemas.microsoft.com/office/drawing/2014/main" id="{1031319D-758B-0C82-240A-5AC6655E7104}"/>
                </a:ext>
              </a:extLst>
            </p:cNvPr>
            <p:cNvSpPr txBox="1">
              <a:spLocks noChangeArrowheads="1"/>
            </p:cNvSpPr>
            <p:nvPr/>
          </p:nvSpPr>
          <p:spPr bwMode="auto">
            <a:xfrm>
              <a:off x="1440"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5</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sp>
          <p:nvSpPr>
            <p:cNvPr id="17485" name="Text Box 30">
              <a:extLst>
                <a:ext uri="{FF2B5EF4-FFF2-40B4-BE49-F238E27FC236}">
                  <a16:creationId xmlns:a16="http://schemas.microsoft.com/office/drawing/2014/main" id="{4C78EEEF-3A77-96B0-7CC3-10EB36C7C10C}"/>
                </a:ext>
              </a:extLst>
            </p:cNvPr>
            <p:cNvSpPr txBox="1">
              <a:spLocks noChangeArrowheads="1"/>
            </p:cNvSpPr>
            <p:nvPr/>
          </p:nvSpPr>
          <p:spPr bwMode="auto">
            <a:xfrm>
              <a:off x="1968" y="2323"/>
              <a:ext cx="33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200" b="1">
                  <a:solidFill>
                    <a:srgbClr val="9900FF"/>
                  </a:solidFill>
                  <a:cs typeface="Arial" panose="020B0604020202020204" pitchFamily="34" charset="0"/>
                </a:rPr>
                <a:t>7</a:t>
              </a:r>
              <a:r>
                <a:rPr lang="el-GR" altLang="en-US" sz="1200" b="1">
                  <a:solidFill>
                    <a:srgbClr val="9900FF"/>
                  </a:solidFill>
                  <a:cs typeface="Arial" panose="020B0604020202020204" pitchFamily="34" charset="0"/>
                </a:rPr>
                <a:t>π</a:t>
              </a:r>
              <a:r>
                <a:rPr lang="en-US" altLang="en-US" sz="1200" b="1">
                  <a:solidFill>
                    <a:srgbClr val="9900FF"/>
                  </a:solidFill>
                  <a:cs typeface="Arial" panose="020B0604020202020204" pitchFamily="34" charset="0"/>
                </a:rPr>
                <a:t>/2</a:t>
              </a:r>
              <a:endParaRPr lang="en-US" altLang="en-US" sz="1200" b="1">
                <a:solidFill>
                  <a:srgbClr val="9900FF"/>
                </a:solidFill>
              </a:endParaRPr>
            </a:p>
          </p:txBody>
        </p:sp>
      </p:grpSp>
      <p:sp>
        <p:nvSpPr>
          <p:cNvPr id="24607" name="Rectangle 31">
            <a:extLst>
              <a:ext uri="{FF2B5EF4-FFF2-40B4-BE49-F238E27FC236}">
                <a16:creationId xmlns:a16="http://schemas.microsoft.com/office/drawing/2014/main" id="{B00899AD-B85D-1E08-EBC4-C7F7809D3C82}"/>
              </a:ext>
            </a:extLst>
          </p:cNvPr>
          <p:cNvSpPr>
            <a:spLocks noChangeArrowheads="1"/>
          </p:cNvSpPr>
          <p:nvPr/>
        </p:nvSpPr>
        <p:spPr bwMode="auto">
          <a:xfrm>
            <a:off x="4032250" y="5211763"/>
            <a:ext cx="692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400" b="1">
                <a:solidFill>
                  <a:schemeClr val="bg1"/>
                </a:solidFill>
              </a:rPr>
              <a:t>θ</a:t>
            </a:r>
            <a:r>
              <a:rPr lang="en-US" altLang="en-US" sz="1400" b="1">
                <a:solidFill>
                  <a:schemeClr val="bg1"/>
                </a:solidFill>
              </a:rPr>
              <a:t> = </a:t>
            </a:r>
            <a:r>
              <a:rPr lang="el-GR" altLang="en-US" sz="1400" b="1">
                <a:solidFill>
                  <a:schemeClr val="bg1"/>
                </a:solidFill>
              </a:rPr>
              <a:t>ω</a:t>
            </a:r>
            <a:r>
              <a:rPr lang="en-US" altLang="en-US" sz="1400" b="1">
                <a:solidFill>
                  <a:schemeClr val="bg1"/>
                </a:solidFill>
              </a:rPr>
              <a:t>t</a:t>
            </a:r>
          </a:p>
        </p:txBody>
      </p:sp>
      <p:grpSp>
        <p:nvGrpSpPr>
          <p:cNvPr id="24608" name="Group 32">
            <a:extLst>
              <a:ext uri="{FF2B5EF4-FFF2-40B4-BE49-F238E27FC236}">
                <a16:creationId xmlns:a16="http://schemas.microsoft.com/office/drawing/2014/main" id="{30F1B239-84B8-F2C4-9331-082C489AAB6D}"/>
              </a:ext>
            </a:extLst>
          </p:cNvPr>
          <p:cNvGrpSpPr>
            <a:grpSpLocks/>
          </p:cNvGrpSpPr>
          <p:nvPr/>
        </p:nvGrpSpPr>
        <p:grpSpPr bwMode="auto">
          <a:xfrm>
            <a:off x="838200" y="5135563"/>
            <a:ext cx="3581400" cy="152400"/>
            <a:chOff x="384" y="2400"/>
            <a:chExt cx="2256" cy="96"/>
          </a:xfrm>
        </p:grpSpPr>
        <p:sp>
          <p:nvSpPr>
            <p:cNvPr id="17469" name="Line 33">
              <a:extLst>
                <a:ext uri="{FF2B5EF4-FFF2-40B4-BE49-F238E27FC236}">
                  <a16:creationId xmlns:a16="http://schemas.microsoft.com/office/drawing/2014/main" id="{C72B79F8-24BA-E1F8-A6D2-EC1F73A500E5}"/>
                </a:ext>
              </a:extLst>
            </p:cNvPr>
            <p:cNvSpPr>
              <a:spLocks noChangeShapeType="1"/>
            </p:cNvSpPr>
            <p:nvPr/>
          </p:nvSpPr>
          <p:spPr bwMode="auto">
            <a:xfrm>
              <a:off x="384" y="2448"/>
              <a:ext cx="2256" cy="0"/>
            </a:xfrm>
            <a:prstGeom prst="line">
              <a:avLst/>
            </a:prstGeom>
            <a:noFill/>
            <a:ln w="2857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70" name="Line 34">
              <a:extLst>
                <a:ext uri="{FF2B5EF4-FFF2-40B4-BE49-F238E27FC236}">
                  <a16:creationId xmlns:a16="http://schemas.microsoft.com/office/drawing/2014/main" id="{089AB811-70E2-061A-3C6E-357DE26708C2}"/>
                </a:ext>
              </a:extLst>
            </p:cNvPr>
            <p:cNvSpPr>
              <a:spLocks noChangeShapeType="1"/>
            </p:cNvSpPr>
            <p:nvPr/>
          </p:nvSpPr>
          <p:spPr bwMode="auto">
            <a:xfrm>
              <a:off x="62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71" name="Line 35">
              <a:extLst>
                <a:ext uri="{FF2B5EF4-FFF2-40B4-BE49-F238E27FC236}">
                  <a16:creationId xmlns:a16="http://schemas.microsoft.com/office/drawing/2014/main" id="{0E2C0B71-C202-9800-2B73-67D5B876C18C}"/>
                </a:ext>
              </a:extLst>
            </p:cNvPr>
            <p:cNvSpPr>
              <a:spLocks noChangeShapeType="1"/>
            </p:cNvSpPr>
            <p:nvPr/>
          </p:nvSpPr>
          <p:spPr bwMode="auto">
            <a:xfrm>
              <a:off x="110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72" name="Line 36">
              <a:extLst>
                <a:ext uri="{FF2B5EF4-FFF2-40B4-BE49-F238E27FC236}">
                  <a16:creationId xmlns:a16="http://schemas.microsoft.com/office/drawing/2014/main" id="{28DC75FE-B53D-8C82-3BF1-6E4551686C61}"/>
                </a:ext>
              </a:extLst>
            </p:cNvPr>
            <p:cNvSpPr>
              <a:spLocks noChangeShapeType="1"/>
            </p:cNvSpPr>
            <p:nvPr/>
          </p:nvSpPr>
          <p:spPr bwMode="auto">
            <a:xfrm>
              <a:off x="163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73" name="Line 37">
              <a:extLst>
                <a:ext uri="{FF2B5EF4-FFF2-40B4-BE49-F238E27FC236}">
                  <a16:creationId xmlns:a16="http://schemas.microsoft.com/office/drawing/2014/main" id="{C351A7F3-DC67-2932-6487-9D0AA224576C}"/>
                </a:ext>
              </a:extLst>
            </p:cNvPr>
            <p:cNvSpPr>
              <a:spLocks noChangeShapeType="1"/>
            </p:cNvSpPr>
            <p:nvPr/>
          </p:nvSpPr>
          <p:spPr bwMode="auto">
            <a:xfrm>
              <a:off x="211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74" name="Line 38">
              <a:extLst>
                <a:ext uri="{FF2B5EF4-FFF2-40B4-BE49-F238E27FC236}">
                  <a16:creationId xmlns:a16="http://schemas.microsoft.com/office/drawing/2014/main" id="{22E06EB3-0055-227D-64CA-C8B836722C00}"/>
                </a:ext>
              </a:extLst>
            </p:cNvPr>
            <p:cNvSpPr>
              <a:spLocks noChangeShapeType="1"/>
            </p:cNvSpPr>
            <p:nvPr/>
          </p:nvSpPr>
          <p:spPr bwMode="auto">
            <a:xfrm>
              <a:off x="86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75" name="Line 39">
              <a:extLst>
                <a:ext uri="{FF2B5EF4-FFF2-40B4-BE49-F238E27FC236}">
                  <a16:creationId xmlns:a16="http://schemas.microsoft.com/office/drawing/2014/main" id="{DCEE390C-E951-F107-3F5B-66E6D963C1BF}"/>
                </a:ext>
              </a:extLst>
            </p:cNvPr>
            <p:cNvSpPr>
              <a:spLocks noChangeShapeType="1"/>
            </p:cNvSpPr>
            <p:nvPr/>
          </p:nvSpPr>
          <p:spPr bwMode="auto">
            <a:xfrm>
              <a:off x="1344"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76" name="Line 40">
              <a:extLst>
                <a:ext uri="{FF2B5EF4-FFF2-40B4-BE49-F238E27FC236}">
                  <a16:creationId xmlns:a16="http://schemas.microsoft.com/office/drawing/2014/main" id="{40BDEF5F-D3CB-0D6C-AE66-9A9645806C97}"/>
                </a:ext>
              </a:extLst>
            </p:cNvPr>
            <p:cNvSpPr>
              <a:spLocks noChangeShapeType="1"/>
            </p:cNvSpPr>
            <p:nvPr/>
          </p:nvSpPr>
          <p:spPr bwMode="auto">
            <a:xfrm>
              <a:off x="187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77" name="Line 41">
              <a:extLst>
                <a:ext uri="{FF2B5EF4-FFF2-40B4-BE49-F238E27FC236}">
                  <a16:creationId xmlns:a16="http://schemas.microsoft.com/office/drawing/2014/main" id="{7EACFAE0-8663-6EF7-6489-5623D242A085}"/>
                </a:ext>
              </a:extLst>
            </p:cNvPr>
            <p:cNvSpPr>
              <a:spLocks noChangeShapeType="1"/>
            </p:cNvSpPr>
            <p:nvPr/>
          </p:nvSpPr>
          <p:spPr bwMode="auto">
            <a:xfrm>
              <a:off x="2352" y="2400"/>
              <a:ext cx="0" cy="96"/>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4618" name="Rectangle 42">
            <a:extLst>
              <a:ext uri="{FF2B5EF4-FFF2-40B4-BE49-F238E27FC236}">
                <a16:creationId xmlns:a16="http://schemas.microsoft.com/office/drawing/2014/main" id="{C755D672-BBF7-7FD6-9307-21591572854E}"/>
              </a:ext>
            </a:extLst>
          </p:cNvPr>
          <p:cNvSpPr>
            <a:spLocks noChangeArrowheads="1"/>
          </p:cNvSpPr>
          <p:nvPr/>
        </p:nvSpPr>
        <p:spPr bwMode="auto">
          <a:xfrm>
            <a:off x="304800" y="4068763"/>
            <a:ext cx="609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66FF"/>
                </a:solidFill>
                <a:latin typeface="CommercialScript BT" pitchFamily="66" charset="0"/>
              </a:rPr>
              <a:t> </a:t>
            </a:r>
            <a:r>
              <a:rPr lang="en-US" altLang="en-US" sz="1800" b="1">
                <a:solidFill>
                  <a:srgbClr val="0000FF"/>
                </a:solidFill>
                <a:latin typeface="CommercialScript BT" pitchFamily="66" charset="0"/>
              </a:rPr>
              <a:t>E </a:t>
            </a:r>
            <a:r>
              <a:rPr lang="en-US" altLang="en-US" sz="1800" b="1">
                <a:solidFill>
                  <a:srgbClr val="0066FF"/>
                </a:solidFill>
              </a:rPr>
              <a:t>,</a:t>
            </a:r>
            <a:r>
              <a:rPr lang="en-US" altLang="en-US" sz="1800" b="1">
                <a:solidFill>
                  <a:srgbClr val="FF0000"/>
                </a:solidFill>
              </a:rPr>
              <a:t>I</a:t>
            </a:r>
          </a:p>
        </p:txBody>
      </p:sp>
      <p:sp>
        <p:nvSpPr>
          <p:cNvPr id="24619" name="Rectangle 43">
            <a:extLst>
              <a:ext uri="{FF2B5EF4-FFF2-40B4-BE49-F238E27FC236}">
                <a16:creationId xmlns:a16="http://schemas.microsoft.com/office/drawing/2014/main" id="{50AC1E74-8EE6-D6AA-B411-6B46AEE2B412}"/>
              </a:ext>
            </a:extLst>
          </p:cNvPr>
          <p:cNvSpPr>
            <a:spLocks noChangeArrowheads="1"/>
          </p:cNvSpPr>
          <p:nvPr/>
        </p:nvSpPr>
        <p:spPr bwMode="auto">
          <a:xfrm>
            <a:off x="411163" y="4373563"/>
            <a:ext cx="5032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solidFill>
                  <a:srgbClr val="0066FF"/>
                </a:solidFill>
                <a:latin typeface="CommercialScript BT" pitchFamily="66" charset="0"/>
              </a:rPr>
              <a:t>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a:solidFill>
                  <a:srgbClr val="0066FF"/>
                </a:solidFill>
              </a:rPr>
              <a:t> </a:t>
            </a:r>
          </a:p>
        </p:txBody>
      </p:sp>
      <p:sp>
        <p:nvSpPr>
          <p:cNvPr id="24620" name="Line 44">
            <a:extLst>
              <a:ext uri="{FF2B5EF4-FFF2-40B4-BE49-F238E27FC236}">
                <a16:creationId xmlns:a16="http://schemas.microsoft.com/office/drawing/2014/main" id="{F0D1376C-276E-72A4-B970-22C17084A56E}"/>
              </a:ext>
            </a:extLst>
          </p:cNvPr>
          <p:cNvSpPr>
            <a:spLocks noChangeShapeType="1"/>
          </p:cNvSpPr>
          <p:nvPr/>
        </p:nvSpPr>
        <p:spPr bwMode="auto">
          <a:xfrm flipH="1">
            <a:off x="838200" y="4572000"/>
            <a:ext cx="381000" cy="0"/>
          </a:xfrm>
          <a:prstGeom prst="line">
            <a:avLst/>
          </a:prstGeom>
          <a:noFill/>
          <a:ln w="28575">
            <a:solidFill>
              <a:srgbClr val="0000FF"/>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622" name="Rectangle 46">
            <a:extLst>
              <a:ext uri="{FF2B5EF4-FFF2-40B4-BE49-F238E27FC236}">
                <a16:creationId xmlns:a16="http://schemas.microsoft.com/office/drawing/2014/main" id="{0A7BD6F4-5298-67B2-21CB-6D39ED00C737}"/>
              </a:ext>
            </a:extLst>
          </p:cNvPr>
          <p:cNvSpPr>
            <a:spLocks noChangeArrowheads="1"/>
          </p:cNvSpPr>
          <p:nvPr/>
        </p:nvSpPr>
        <p:spPr bwMode="auto">
          <a:xfrm>
            <a:off x="471488" y="4583113"/>
            <a:ext cx="4429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FF0000"/>
                </a:solidFill>
                <a:latin typeface="CommercialScript BT" pitchFamily="66" charset="0"/>
              </a:rPr>
              <a:t> </a:t>
            </a:r>
            <a:r>
              <a:rPr lang="en-US" altLang="en-US" sz="1800" b="1">
                <a:solidFill>
                  <a:srgbClr val="FF0000"/>
                </a:solidFill>
              </a:rPr>
              <a:t>I</a:t>
            </a:r>
            <a:r>
              <a:rPr lang="en-US" altLang="en-US" sz="1800" b="1" baseline="-25000">
                <a:solidFill>
                  <a:srgbClr val="FF0000"/>
                </a:solidFill>
              </a:rPr>
              <a:t>0</a:t>
            </a:r>
            <a:r>
              <a:rPr lang="en-US" altLang="en-US" sz="1800" b="1">
                <a:solidFill>
                  <a:srgbClr val="00CC00"/>
                </a:solidFill>
              </a:rPr>
              <a:t> </a:t>
            </a:r>
          </a:p>
        </p:txBody>
      </p:sp>
      <p:sp>
        <p:nvSpPr>
          <p:cNvPr id="24623" name="Rectangle 47">
            <a:extLst>
              <a:ext uri="{FF2B5EF4-FFF2-40B4-BE49-F238E27FC236}">
                <a16:creationId xmlns:a16="http://schemas.microsoft.com/office/drawing/2014/main" id="{1EB577BA-FDCF-7DCB-D48D-19031AAF9000}"/>
              </a:ext>
            </a:extLst>
          </p:cNvPr>
          <p:cNvSpPr>
            <a:spLocks noChangeArrowheads="1"/>
          </p:cNvSpPr>
          <p:nvPr/>
        </p:nvSpPr>
        <p:spPr bwMode="auto">
          <a:xfrm>
            <a:off x="3048000" y="3886200"/>
            <a:ext cx="1419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0000FF"/>
                </a:solidFill>
                <a:latin typeface="CommercialScript BT" pitchFamily="66" charset="0"/>
              </a:rPr>
              <a:t>E</a:t>
            </a:r>
            <a:r>
              <a:rPr lang="en-US" altLang="en-US" sz="1600" b="1">
                <a:solidFill>
                  <a:srgbClr val="0000FF"/>
                </a:solidFill>
              </a:rPr>
              <a:t>  = </a:t>
            </a:r>
            <a:r>
              <a:rPr lang="en-US" altLang="en-US" sz="1600" b="1">
                <a:solidFill>
                  <a:srgbClr val="0000FF"/>
                </a:solidFill>
                <a:latin typeface="CommercialScript BT" pitchFamily="66" charset="0"/>
              </a:rPr>
              <a:t>E</a:t>
            </a:r>
            <a:r>
              <a:rPr lang="en-US" altLang="en-US" sz="1600" b="1" baseline="-25000">
                <a:solidFill>
                  <a:srgbClr val="0000FF"/>
                </a:solidFill>
              </a:rPr>
              <a:t>0</a:t>
            </a:r>
            <a:r>
              <a:rPr lang="en-US" altLang="en-US" sz="1600" b="1">
                <a:solidFill>
                  <a:srgbClr val="0000FF"/>
                </a:solidFill>
              </a:rPr>
              <a:t> sin </a:t>
            </a:r>
            <a:r>
              <a:rPr lang="el-GR" altLang="en-US" sz="1600" b="1">
                <a:solidFill>
                  <a:srgbClr val="0000FF"/>
                </a:solidFill>
              </a:rPr>
              <a:t>ω</a:t>
            </a:r>
            <a:r>
              <a:rPr lang="en-US" altLang="en-US" sz="1600" b="1">
                <a:solidFill>
                  <a:srgbClr val="0000FF"/>
                </a:solidFill>
              </a:rPr>
              <a:t>t</a:t>
            </a:r>
          </a:p>
        </p:txBody>
      </p:sp>
      <p:sp>
        <p:nvSpPr>
          <p:cNvPr id="24624" name="Rectangle 48">
            <a:extLst>
              <a:ext uri="{FF2B5EF4-FFF2-40B4-BE49-F238E27FC236}">
                <a16:creationId xmlns:a16="http://schemas.microsoft.com/office/drawing/2014/main" id="{9D04DBF0-FDE3-96A5-9960-2A193E2DC9C3}"/>
              </a:ext>
            </a:extLst>
          </p:cNvPr>
          <p:cNvSpPr>
            <a:spLocks noChangeArrowheads="1"/>
          </p:cNvSpPr>
          <p:nvPr/>
        </p:nvSpPr>
        <p:spPr bwMode="auto">
          <a:xfrm>
            <a:off x="2590800" y="4113213"/>
            <a:ext cx="2181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600" b="1">
                <a:solidFill>
                  <a:srgbClr val="FF0000"/>
                </a:solidFill>
              </a:rPr>
              <a:t>I  = I</a:t>
            </a:r>
            <a:r>
              <a:rPr lang="en-US" altLang="en-US" sz="1600" b="1" baseline="-25000">
                <a:solidFill>
                  <a:srgbClr val="FF0000"/>
                </a:solidFill>
              </a:rPr>
              <a:t>0</a:t>
            </a:r>
            <a:r>
              <a:rPr lang="en-US" altLang="en-US" sz="1600" b="1">
                <a:solidFill>
                  <a:srgbClr val="FF0000"/>
                </a:solidFill>
              </a:rPr>
              <a:t> sin (</a:t>
            </a:r>
            <a:r>
              <a:rPr lang="el-GR" altLang="en-US" sz="1600" b="1">
                <a:solidFill>
                  <a:srgbClr val="FF0000"/>
                </a:solidFill>
              </a:rPr>
              <a:t>ω</a:t>
            </a:r>
            <a:r>
              <a:rPr lang="en-US" altLang="en-US" sz="1600" b="1">
                <a:solidFill>
                  <a:srgbClr val="FF0000"/>
                </a:solidFill>
              </a:rPr>
              <a:t>t  + </a:t>
            </a:r>
            <a:r>
              <a:rPr lang="el-GR" altLang="en-US" sz="1600" b="1">
                <a:solidFill>
                  <a:srgbClr val="FF0000"/>
                </a:solidFill>
              </a:rPr>
              <a:t>π</a:t>
            </a:r>
            <a:r>
              <a:rPr lang="en-US" altLang="en-US" sz="1600" b="1">
                <a:solidFill>
                  <a:srgbClr val="FF0000"/>
                </a:solidFill>
              </a:rPr>
              <a:t> / 2)</a:t>
            </a:r>
          </a:p>
        </p:txBody>
      </p:sp>
      <p:grpSp>
        <p:nvGrpSpPr>
          <p:cNvPr id="24699" name="Group 123">
            <a:extLst>
              <a:ext uri="{FF2B5EF4-FFF2-40B4-BE49-F238E27FC236}">
                <a16:creationId xmlns:a16="http://schemas.microsoft.com/office/drawing/2014/main" id="{98A76712-70BE-BB29-439C-013644176D2D}"/>
              </a:ext>
            </a:extLst>
          </p:cNvPr>
          <p:cNvGrpSpPr>
            <a:grpSpLocks/>
          </p:cNvGrpSpPr>
          <p:nvPr/>
        </p:nvGrpSpPr>
        <p:grpSpPr bwMode="auto">
          <a:xfrm>
            <a:off x="6858000" y="3829050"/>
            <a:ext cx="1447800" cy="1490663"/>
            <a:chOff x="4320" y="2412"/>
            <a:chExt cx="912" cy="939"/>
          </a:xfrm>
        </p:grpSpPr>
        <p:sp>
          <p:nvSpPr>
            <p:cNvPr id="17467" name="Line 51">
              <a:extLst>
                <a:ext uri="{FF2B5EF4-FFF2-40B4-BE49-F238E27FC236}">
                  <a16:creationId xmlns:a16="http://schemas.microsoft.com/office/drawing/2014/main" id="{258418C5-B92A-4F71-38FB-BA3A6A4609D9}"/>
                </a:ext>
              </a:extLst>
            </p:cNvPr>
            <p:cNvSpPr>
              <a:spLocks noChangeShapeType="1"/>
            </p:cNvSpPr>
            <p:nvPr/>
          </p:nvSpPr>
          <p:spPr bwMode="auto">
            <a:xfrm flipV="1">
              <a:off x="4320" y="2583"/>
              <a:ext cx="912" cy="768"/>
            </a:xfrm>
            <a:prstGeom prst="line">
              <a:avLst/>
            </a:prstGeom>
            <a:noFill/>
            <a:ln w="381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68" name="Rectangle 52">
              <a:extLst>
                <a:ext uri="{FF2B5EF4-FFF2-40B4-BE49-F238E27FC236}">
                  <a16:creationId xmlns:a16="http://schemas.microsoft.com/office/drawing/2014/main" id="{DE42C321-A286-2E3A-141A-8216FFE2D137}"/>
                </a:ext>
              </a:extLst>
            </p:cNvPr>
            <p:cNvSpPr>
              <a:spLocks noChangeArrowheads="1"/>
            </p:cNvSpPr>
            <p:nvPr/>
          </p:nvSpPr>
          <p:spPr bwMode="auto">
            <a:xfrm>
              <a:off x="4944" y="2412"/>
              <a:ext cx="2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0000FF"/>
                  </a:solidFill>
                  <a:latin typeface="CommercialScript BT" pitchFamily="66" charset="0"/>
                </a:rPr>
                <a:t>E</a:t>
              </a:r>
              <a:r>
                <a:rPr lang="en-US" altLang="en-US" sz="1800" b="1" baseline="-25000">
                  <a:solidFill>
                    <a:srgbClr val="0000FF"/>
                  </a:solidFill>
                </a:rPr>
                <a:t>0</a:t>
              </a:r>
            </a:p>
          </p:txBody>
        </p:sp>
      </p:grpSp>
      <p:grpSp>
        <p:nvGrpSpPr>
          <p:cNvPr id="24701" name="Group 125">
            <a:extLst>
              <a:ext uri="{FF2B5EF4-FFF2-40B4-BE49-F238E27FC236}">
                <a16:creationId xmlns:a16="http://schemas.microsoft.com/office/drawing/2014/main" id="{0BDF2A28-6EF9-66D5-C2E3-ACC0F965840A}"/>
              </a:ext>
            </a:extLst>
          </p:cNvPr>
          <p:cNvGrpSpPr>
            <a:grpSpLocks/>
          </p:cNvGrpSpPr>
          <p:nvPr/>
        </p:nvGrpSpPr>
        <p:grpSpPr bwMode="auto">
          <a:xfrm>
            <a:off x="7086600" y="4953000"/>
            <a:ext cx="530225" cy="366713"/>
            <a:chOff x="4464" y="3120"/>
            <a:chExt cx="334" cy="231"/>
          </a:xfrm>
        </p:grpSpPr>
        <p:sp>
          <p:nvSpPr>
            <p:cNvPr id="17465" name="Arc 4">
              <a:extLst>
                <a:ext uri="{FF2B5EF4-FFF2-40B4-BE49-F238E27FC236}">
                  <a16:creationId xmlns:a16="http://schemas.microsoft.com/office/drawing/2014/main" id="{E0C8DDC4-1B05-889B-9B7E-DF8C17A80CC2}"/>
                </a:ext>
              </a:extLst>
            </p:cNvPr>
            <p:cNvSpPr>
              <a:spLocks/>
            </p:cNvSpPr>
            <p:nvPr/>
          </p:nvSpPr>
          <p:spPr bwMode="auto">
            <a:xfrm>
              <a:off x="4464" y="3226"/>
              <a:ext cx="96" cy="125"/>
            </a:xfrm>
            <a:custGeom>
              <a:avLst/>
              <a:gdLst>
                <a:gd name="T0" fmla="*/ 0 w 21600"/>
                <a:gd name="T1" fmla="*/ 0 h 28043"/>
                <a:gd name="T2" fmla="*/ 0 w 21600"/>
                <a:gd name="T3" fmla="*/ 0 h 28043"/>
                <a:gd name="T4" fmla="*/ 0 w 21600"/>
                <a:gd name="T5" fmla="*/ 0 h 28043"/>
                <a:gd name="T6" fmla="*/ 0 60000 65536"/>
                <a:gd name="T7" fmla="*/ 0 60000 65536"/>
                <a:gd name="T8" fmla="*/ 0 60000 65536"/>
              </a:gdLst>
              <a:ahLst/>
              <a:cxnLst>
                <a:cxn ang="T6">
                  <a:pos x="T0" y="T1"/>
                </a:cxn>
                <a:cxn ang="T7">
                  <a:pos x="T2" y="T3"/>
                </a:cxn>
                <a:cxn ang="T8">
                  <a:pos x="T4" y="T5"/>
                </a:cxn>
              </a:cxnLst>
              <a:rect l="0" t="0" r="r" b="b"/>
              <a:pathLst>
                <a:path w="21600" h="28043" fill="none" extrusionOk="0">
                  <a:moveTo>
                    <a:pt x="-1" y="0"/>
                  </a:moveTo>
                  <a:cubicBezTo>
                    <a:pt x="11929" y="0"/>
                    <a:pt x="21600" y="9670"/>
                    <a:pt x="21600" y="21600"/>
                  </a:cubicBezTo>
                  <a:cubicBezTo>
                    <a:pt x="21600" y="23785"/>
                    <a:pt x="21268" y="25957"/>
                    <a:pt x="20616" y="28042"/>
                  </a:cubicBezTo>
                </a:path>
                <a:path w="21600" h="28043" stroke="0" extrusionOk="0">
                  <a:moveTo>
                    <a:pt x="-1" y="0"/>
                  </a:moveTo>
                  <a:cubicBezTo>
                    <a:pt x="11929" y="0"/>
                    <a:pt x="21600" y="9670"/>
                    <a:pt x="21600" y="21600"/>
                  </a:cubicBezTo>
                  <a:cubicBezTo>
                    <a:pt x="21600" y="23785"/>
                    <a:pt x="21268" y="25957"/>
                    <a:pt x="20616" y="28042"/>
                  </a:cubicBezTo>
                  <a:lnTo>
                    <a:pt x="0" y="21600"/>
                  </a:lnTo>
                  <a:lnTo>
                    <a:pt x="-1" y="0"/>
                  </a:lnTo>
                  <a:close/>
                </a:path>
              </a:pathLst>
            </a:custGeom>
            <a:noFill/>
            <a:ln w="28575">
              <a:solidFill>
                <a:srgbClr val="9900FF"/>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66" name="Rectangle 54">
              <a:extLst>
                <a:ext uri="{FF2B5EF4-FFF2-40B4-BE49-F238E27FC236}">
                  <a16:creationId xmlns:a16="http://schemas.microsoft.com/office/drawing/2014/main" id="{461960C9-38AF-B39C-3D0D-96D82FD0FEBA}"/>
                </a:ext>
              </a:extLst>
            </p:cNvPr>
            <p:cNvSpPr>
              <a:spLocks noChangeArrowheads="1"/>
            </p:cNvSpPr>
            <p:nvPr/>
          </p:nvSpPr>
          <p:spPr bwMode="auto">
            <a:xfrm>
              <a:off x="4512" y="3120"/>
              <a:ext cx="28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800" b="1">
                  <a:solidFill>
                    <a:srgbClr val="9900FF"/>
                  </a:solidFill>
                </a:rPr>
                <a:t>ω</a:t>
              </a:r>
              <a:r>
                <a:rPr lang="en-US" altLang="en-US" sz="1800" b="1">
                  <a:solidFill>
                    <a:srgbClr val="9900FF"/>
                  </a:solidFill>
                </a:rPr>
                <a:t>t</a:t>
              </a:r>
            </a:p>
          </p:txBody>
        </p:sp>
      </p:grpSp>
      <p:sp>
        <p:nvSpPr>
          <p:cNvPr id="24631" name="Rectangle 55">
            <a:extLst>
              <a:ext uri="{FF2B5EF4-FFF2-40B4-BE49-F238E27FC236}">
                <a16:creationId xmlns:a16="http://schemas.microsoft.com/office/drawing/2014/main" id="{9E7C38BB-4B1F-DB5D-605E-E99A197E238C}"/>
              </a:ext>
            </a:extLst>
          </p:cNvPr>
          <p:cNvSpPr>
            <a:spLocks noChangeArrowheads="1"/>
          </p:cNvSpPr>
          <p:nvPr/>
        </p:nvSpPr>
        <p:spPr bwMode="auto">
          <a:xfrm>
            <a:off x="5638800" y="3733800"/>
            <a:ext cx="3124200" cy="2819400"/>
          </a:xfrm>
          <a:prstGeom prst="rect">
            <a:avLst/>
          </a:prstGeom>
          <a:noFill/>
          <a:ln w="28575">
            <a:solidFill>
              <a:srgbClr val="00CC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4653" name="Text Box 77">
            <a:extLst>
              <a:ext uri="{FF2B5EF4-FFF2-40B4-BE49-F238E27FC236}">
                <a16:creationId xmlns:a16="http://schemas.microsoft.com/office/drawing/2014/main" id="{C6B3C34A-673B-E80E-06A5-079F0861B210}"/>
              </a:ext>
            </a:extLst>
          </p:cNvPr>
          <p:cNvSpPr txBox="1">
            <a:spLocks noChangeArrowheads="1"/>
          </p:cNvSpPr>
          <p:nvPr/>
        </p:nvSpPr>
        <p:spPr bwMode="auto">
          <a:xfrm>
            <a:off x="304800" y="1081088"/>
            <a:ext cx="2514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q = CE  = C</a:t>
            </a:r>
            <a:r>
              <a:rPr lang="en-US" altLang="en-US" sz="1800" b="1">
                <a:solidFill>
                  <a:srgbClr val="0000FF"/>
                </a:solidFill>
                <a:latin typeface="CommercialScript BT" pitchFamily="66" charset="0"/>
              </a:rPr>
              <a:t>E</a:t>
            </a:r>
            <a:r>
              <a:rPr lang="en-US" altLang="en-US" sz="1800" b="1" baseline="-25000">
                <a:solidFill>
                  <a:srgbClr val="0000FF"/>
                </a:solidFill>
              </a:rPr>
              <a:t>0 </a:t>
            </a:r>
            <a:r>
              <a:rPr lang="en-US" altLang="en-US" sz="1800" b="1">
                <a:solidFill>
                  <a:srgbClr val="0000FF"/>
                </a:solidFill>
              </a:rPr>
              <a:t>sin </a:t>
            </a:r>
            <a:r>
              <a:rPr lang="el-GR" altLang="en-US" sz="1800" b="1">
                <a:solidFill>
                  <a:srgbClr val="0000FF"/>
                </a:solidFill>
              </a:rPr>
              <a:t>ω</a:t>
            </a:r>
            <a:r>
              <a:rPr lang="en-US" altLang="en-US" sz="1800" b="1">
                <a:solidFill>
                  <a:srgbClr val="0000FF"/>
                </a:solidFill>
              </a:rPr>
              <a:t>t </a:t>
            </a:r>
          </a:p>
        </p:txBody>
      </p:sp>
      <p:sp>
        <p:nvSpPr>
          <p:cNvPr id="24661" name="Text Box 85">
            <a:extLst>
              <a:ext uri="{FF2B5EF4-FFF2-40B4-BE49-F238E27FC236}">
                <a16:creationId xmlns:a16="http://schemas.microsoft.com/office/drawing/2014/main" id="{48443666-2E8F-27E2-A815-DD2C53E9A46C}"/>
              </a:ext>
            </a:extLst>
          </p:cNvPr>
          <p:cNvSpPr txBox="1">
            <a:spLocks noChangeArrowheads="1"/>
          </p:cNvSpPr>
          <p:nvPr/>
        </p:nvSpPr>
        <p:spPr bwMode="auto">
          <a:xfrm>
            <a:off x="381000" y="1524000"/>
            <a:ext cx="3200400" cy="160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00FF"/>
                </a:solidFill>
              </a:rPr>
              <a:t>I = dq / dt</a:t>
            </a:r>
          </a:p>
          <a:p>
            <a:pPr eaLnBrk="1" hangingPunct="1">
              <a:spcBef>
                <a:spcPct val="50000"/>
              </a:spcBef>
              <a:buFontTx/>
              <a:buNone/>
            </a:pPr>
            <a:r>
              <a:rPr lang="en-US" altLang="en-US" sz="1800" b="1">
                <a:solidFill>
                  <a:srgbClr val="0000FF"/>
                </a:solidFill>
              </a:rPr>
              <a:t>  = (d / dt) [C</a:t>
            </a:r>
            <a:r>
              <a:rPr lang="en-US" altLang="en-US" sz="1800" b="1">
                <a:solidFill>
                  <a:srgbClr val="0000FF"/>
                </a:solidFill>
                <a:latin typeface="CommercialScript BT" pitchFamily="66" charset="0"/>
              </a:rPr>
              <a:t>E</a:t>
            </a:r>
            <a:r>
              <a:rPr lang="en-US" altLang="en-US" sz="1800" b="1" baseline="-25000">
                <a:solidFill>
                  <a:srgbClr val="0000FF"/>
                </a:solidFill>
              </a:rPr>
              <a:t>0 </a:t>
            </a:r>
            <a:r>
              <a:rPr lang="en-US" altLang="en-US" sz="1800" b="1">
                <a:solidFill>
                  <a:srgbClr val="0000FF"/>
                </a:solidFill>
              </a:rPr>
              <a:t>sin </a:t>
            </a:r>
            <a:r>
              <a:rPr lang="el-GR" altLang="en-US" sz="1800" b="1">
                <a:solidFill>
                  <a:srgbClr val="0000FF"/>
                </a:solidFill>
              </a:rPr>
              <a:t>ω</a:t>
            </a:r>
            <a:r>
              <a:rPr lang="en-US" altLang="en-US" sz="1800" b="1">
                <a:solidFill>
                  <a:srgbClr val="0000FF"/>
                </a:solidFill>
              </a:rPr>
              <a:t>t]</a:t>
            </a:r>
          </a:p>
          <a:p>
            <a:pPr eaLnBrk="1" hangingPunct="1">
              <a:spcBef>
                <a:spcPct val="50000"/>
              </a:spcBef>
              <a:buFontTx/>
              <a:buNone/>
            </a:pPr>
            <a:r>
              <a:rPr lang="en-US" altLang="en-US" sz="1800" b="1">
                <a:solidFill>
                  <a:srgbClr val="0000FF"/>
                </a:solidFill>
              </a:rPr>
              <a:t>I = [</a:t>
            </a:r>
            <a:r>
              <a:rPr lang="en-US" altLang="en-US" sz="1800" b="1">
                <a:solidFill>
                  <a:srgbClr val="0000FF"/>
                </a:solidFill>
                <a:latin typeface="CommercialScript BT" pitchFamily="66" charset="0"/>
              </a:rPr>
              <a:t>E</a:t>
            </a:r>
            <a:r>
              <a:rPr lang="en-US" altLang="en-US" sz="1800" b="1" baseline="-25000">
                <a:solidFill>
                  <a:srgbClr val="0000FF"/>
                </a:solidFill>
              </a:rPr>
              <a:t>0</a:t>
            </a:r>
            <a:r>
              <a:rPr lang="en-US" altLang="en-US" sz="1800" b="1">
                <a:solidFill>
                  <a:srgbClr val="0000FF"/>
                </a:solidFill>
              </a:rPr>
              <a:t> / (1 / </a:t>
            </a:r>
            <a:r>
              <a:rPr lang="el-GR" altLang="en-US" sz="1800" b="1">
                <a:solidFill>
                  <a:srgbClr val="0000FF"/>
                </a:solidFill>
              </a:rPr>
              <a:t>ω</a:t>
            </a:r>
            <a:r>
              <a:rPr lang="en-US" altLang="en-US" sz="1800" b="1">
                <a:solidFill>
                  <a:srgbClr val="0000FF"/>
                </a:solidFill>
              </a:rPr>
              <a:t>C)] ( cos </a:t>
            </a:r>
            <a:r>
              <a:rPr lang="el-GR" altLang="en-US" sz="1800" b="1">
                <a:solidFill>
                  <a:srgbClr val="0000FF"/>
                </a:solidFill>
              </a:rPr>
              <a:t>ω</a:t>
            </a:r>
            <a:r>
              <a:rPr lang="en-US" altLang="en-US" sz="1800" b="1">
                <a:solidFill>
                  <a:srgbClr val="0000FF"/>
                </a:solidFill>
              </a:rPr>
              <a:t>t )</a:t>
            </a:r>
          </a:p>
          <a:p>
            <a:pPr eaLnBrk="1" hangingPunct="1">
              <a:spcBef>
                <a:spcPct val="50000"/>
              </a:spcBef>
              <a:buFontTx/>
              <a:buNone/>
            </a:pPr>
            <a:r>
              <a:rPr lang="en-US" altLang="en-US" sz="1800" b="1">
                <a:solidFill>
                  <a:srgbClr val="FF0000"/>
                </a:solidFill>
              </a:rPr>
              <a:t>I = I</a:t>
            </a:r>
            <a:r>
              <a:rPr lang="en-US" altLang="en-US" sz="1800" b="1" baseline="-25000">
                <a:solidFill>
                  <a:srgbClr val="FF0000"/>
                </a:solidFill>
              </a:rPr>
              <a:t>0</a:t>
            </a:r>
            <a:r>
              <a:rPr lang="en-US" altLang="en-US" sz="1800" b="1">
                <a:solidFill>
                  <a:srgbClr val="FF0000"/>
                </a:solidFill>
              </a:rPr>
              <a:t> sin (</a:t>
            </a:r>
            <a:r>
              <a:rPr lang="el-GR" altLang="en-US" sz="1800" b="1">
                <a:solidFill>
                  <a:srgbClr val="FF0000"/>
                </a:solidFill>
              </a:rPr>
              <a:t>ω</a:t>
            </a:r>
            <a:r>
              <a:rPr lang="en-US" altLang="en-US" sz="1800" b="1">
                <a:solidFill>
                  <a:srgbClr val="FF0000"/>
                </a:solidFill>
              </a:rPr>
              <a:t>t + </a:t>
            </a:r>
            <a:r>
              <a:rPr lang="el-GR" altLang="en-US" sz="1800" b="1">
                <a:solidFill>
                  <a:srgbClr val="FF0000"/>
                </a:solidFill>
                <a:cs typeface="Arial" panose="020B0604020202020204" pitchFamily="34" charset="0"/>
              </a:rPr>
              <a:t>π</a:t>
            </a:r>
            <a:r>
              <a:rPr lang="en-US" altLang="en-US" sz="1800" b="1">
                <a:solidFill>
                  <a:srgbClr val="FF0000"/>
                </a:solidFill>
                <a:cs typeface="Arial" panose="020B0604020202020204" pitchFamily="34" charset="0"/>
              </a:rPr>
              <a:t> / 2</a:t>
            </a:r>
            <a:r>
              <a:rPr lang="en-US" altLang="en-US" sz="1800" b="1">
                <a:solidFill>
                  <a:srgbClr val="FF0000"/>
                </a:solidFill>
              </a:rPr>
              <a:t>)</a:t>
            </a:r>
          </a:p>
        </p:txBody>
      </p:sp>
      <p:sp>
        <p:nvSpPr>
          <p:cNvPr id="24662" name="Text Box 86">
            <a:extLst>
              <a:ext uri="{FF2B5EF4-FFF2-40B4-BE49-F238E27FC236}">
                <a16:creationId xmlns:a16="http://schemas.microsoft.com/office/drawing/2014/main" id="{78C1D2BA-5AA2-48E7-A888-2F5A00846E9C}"/>
              </a:ext>
            </a:extLst>
          </p:cNvPr>
          <p:cNvSpPr txBox="1">
            <a:spLocks noChangeArrowheads="1"/>
          </p:cNvSpPr>
          <p:nvPr/>
        </p:nvSpPr>
        <p:spPr bwMode="auto">
          <a:xfrm>
            <a:off x="4191000" y="1917700"/>
            <a:ext cx="3200400" cy="132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a:t>
            </a:r>
            <a:r>
              <a:rPr lang="en-US" altLang="en-US" sz="1800" b="1">
                <a:solidFill>
                  <a:schemeClr val="bg1"/>
                </a:solidFill>
              </a:rPr>
              <a:t>where I</a:t>
            </a:r>
            <a:r>
              <a:rPr lang="en-US" altLang="en-US" sz="1800" b="1" baseline="-25000">
                <a:solidFill>
                  <a:schemeClr val="bg1"/>
                </a:solidFill>
              </a:rPr>
              <a:t>0</a:t>
            </a:r>
            <a:r>
              <a:rPr lang="en-US" altLang="en-US" sz="1800" b="1">
                <a:solidFill>
                  <a:schemeClr val="bg1"/>
                </a:solidFill>
              </a:rPr>
              <a:t> = </a:t>
            </a:r>
            <a:r>
              <a:rPr lang="en-US" altLang="en-US" sz="1800" b="1">
                <a:solidFill>
                  <a:schemeClr val="bg1"/>
                </a:solidFill>
                <a:latin typeface="CommercialScript BT" pitchFamily="66" charset="0"/>
              </a:rPr>
              <a:t>E</a:t>
            </a:r>
            <a:r>
              <a:rPr lang="en-US" altLang="en-US" sz="1800" b="1" baseline="-25000">
                <a:solidFill>
                  <a:schemeClr val="bg1"/>
                </a:solidFill>
              </a:rPr>
              <a:t>0</a:t>
            </a:r>
            <a:r>
              <a:rPr lang="en-US" altLang="en-US" sz="1800" b="1">
                <a:solidFill>
                  <a:schemeClr val="bg1"/>
                </a:solidFill>
              </a:rPr>
              <a:t> / (1 / </a:t>
            </a:r>
            <a:r>
              <a:rPr lang="el-GR" altLang="en-US" sz="1800" b="1">
                <a:solidFill>
                  <a:schemeClr val="bg1"/>
                </a:solidFill>
              </a:rPr>
              <a:t>ω</a:t>
            </a:r>
            <a:r>
              <a:rPr lang="en-US" altLang="en-US" sz="1800" b="1">
                <a:solidFill>
                  <a:schemeClr val="bg1"/>
                </a:solidFill>
              </a:rPr>
              <a:t>C)</a:t>
            </a:r>
            <a:r>
              <a:rPr lang="en-US" altLang="en-US" sz="1800" b="1"/>
              <a:t> </a:t>
            </a:r>
            <a:r>
              <a:rPr lang="en-US" altLang="en-US" sz="1800" b="1">
                <a:solidFill>
                  <a:srgbClr val="0066FF"/>
                </a:solidFill>
              </a:rPr>
              <a:t> and  </a:t>
            </a:r>
          </a:p>
          <a:p>
            <a:pPr eaLnBrk="1" hangingPunct="1">
              <a:spcBef>
                <a:spcPct val="50000"/>
              </a:spcBef>
              <a:buFontTx/>
              <a:buNone/>
            </a:pPr>
            <a:r>
              <a:rPr lang="en-US" altLang="en-US" sz="1800" b="1">
                <a:solidFill>
                  <a:srgbClr val="0066FF"/>
                </a:solidFill>
              </a:rPr>
              <a:t> </a:t>
            </a:r>
            <a:r>
              <a:rPr lang="en-US" altLang="en-US" sz="1800" b="1">
                <a:solidFill>
                  <a:srgbClr val="990000"/>
                </a:solidFill>
              </a:rPr>
              <a:t>X</a:t>
            </a:r>
            <a:r>
              <a:rPr lang="en-US" altLang="en-US" sz="1800" b="1" baseline="-25000">
                <a:solidFill>
                  <a:srgbClr val="990000"/>
                </a:solidFill>
              </a:rPr>
              <a:t>C</a:t>
            </a:r>
            <a:r>
              <a:rPr lang="en-US" altLang="en-US" sz="1800" b="1">
                <a:solidFill>
                  <a:srgbClr val="990000"/>
                </a:solidFill>
              </a:rPr>
              <a:t> = 1 / </a:t>
            </a:r>
            <a:r>
              <a:rPr lang="el-GR" altLang="en-US" sz="1800" b="1">
                <a:solidFill>
                  <a:srgbClr val="990000"/>
                </a:solidFill>
              </a:rPr>
              <a:t>ω</a:t>
            </a:r>
            <a:r>
              <a:rPr lang="en-US" altLang="en-US" sz="1800" b="1">
                <a:solidFill>
                  <a:srgbClr val="990000"/>
                </a:solidFill>
              </a:rPr>
              <a:t>C = </a:t>
            </a:r>
            <a:r>
              <a:rPr lang="en-US" altLang="en-US" sz="1800" b="1">
                <a:solidFill>
                  <a:srgbClr val="990000"/>
                </a:solidFill>
                <a:latin typeface="CommercialScript BT" pitchFamily="66" charset="0"/>
              </a:rPr>
              <a:t>E</a:t>
            </a:r>
            <a:r>
              <a:rPr lang="en-US" altLang="en-US" sz="1800" b="1" baseline="-25000">
                <a:solidFill>
                  <a:srgbClr val="990000"/>
                </a:solidFill>
              </a:rPr>
              <a:t>0</a:t>
            </a:r>
            <a:r>
              <a:rPr lang="en-US" altLang="en-US" sz="1800" b="1">
                <a:solidFill>
                  <a:srgbClr val="990000"/>
                </a:solidFill>
              </a:rPr>
              <a:t> / I</a:t>
            </a:r>
            <a:r>
              <a:rPr lang="en-US" altLang="en-US" sz="1800" b="1" baseline="-25000">
                <a:solidFill>
                  <a:srgbClr val="990000"/>
                </a:solidFill>
              </a:rPr>
              <a:t>0</a:t>
            </a:r>
            <a:r>
              <a:rPr lang="en-US" altLang="en-US" sz="1800" b="1">
                <a:solidFill>
                  <a:srgbClr val="0066FF"/>
                </a:solidFill>
              </a:rPr>
              <a:t>)                                                                             X</a:t>
            </a:r>
            <a:r>
              <a:rPr lang="en-US" altLang="en-US" sz="1800" b="1" baseline="-25000">
                <a:solidFill>
                  <a:srgbClr val="0066FF"/>
                </a:solidFill>
              </a:rPr>
              <a:t>C</a:t>
            </a:r>
            <a:r>
              <a:rPr lang="en-US" altLang="en-US" sz="1800" b="1">
                <a:solidFill>
                  <a:srgbClr val="0066FF"/>
                </a:solidFill>
              </a:rPr>
              <a:t> is Capacitive Reactance.                             </a:t>
            </a:r>
            <a:r>
              <a:rPr lang="en-US" altLang="en-US" sz="1800" b="1">
                <a:solidFill>
                  <a:srgbClr val="996633"/>
                </a:solidFill>
              </a:rPr>
              <a:t>Its SI unit is ohm.</a:t>
            </a:r>
          </a:p>
        </p:txBody>
      </p:sp>
      <p:grpSp>
        <p:nvGrpSpPr>
          <p:cNvPr id="24700" name="Group 124">
            <a:extLst>
              <a:ext uri="{FF2B5EF4-FFF2-40B4-BE49-F238E27FC236}">
                <a16:creationId xmlns:a16="http://schemas.microsoft.com/office/drawing/2014/main" id="{86F931B2-3639-9D5A-6BCE-5200FAB8FC2B}"/>
              </a:ext>
            </a:extLst>
          </p:cNvPr>
          <p:cNvGrpSpPr>
            <a:grpSpLocks/>
          </p:cNvGrpSpPr>
          <p:nvPr/>
        </p:nvGrpSpPr>
        <p:grpSpPr bwMode="auto">
          <a:xfrm>
            <a:off x="6019800" y="4191000"/>
            <a:ext cx="838200" cy="1143000"/>
            <a:chOff x="3792" y="2640"/>
            <a:chExt cx="528" cy="720"/>
          </a:xfrm>
        </p:grpSpPr>
        <p:sp>
          <p:nvSpPr>
            <p:cNvPr id="17463" name="Rectangle 53">
              <a:extLst>
                <a:ext uri="{FF2B5EF4-FFF2-40B4-BE49-F238E27FC236}">
                  <a16:creationId xmlns:a16="http://schemas.microsoft.com/office/drawing/2014/main" id="{517144C8-523B-2442-964F-56C69463DF3C}"/>
                </a:ext>
              </a:extLst>
            </p:cNvPr>
            <p:cNvSpPr>
              <a:spLocks noChangeArrowheads="1"/>
            </p:cNvSpPr>
            <p:nvPr/>
          </p:nvSpPr>
          <p:spPr bwMode="auto">
            <a:xfrm>
              <a:off x="3831" y="2640"/>
              <a:ext cx="24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a:t> </a:t>
              </a:r>
              <a:r>
                <a:rPr lang="en-US" altLang="en-US" sz="1800" b="1">
                  <a:solidFill>
                    <a:srgbClr val="FF0000"/>
                  </a:solidFill>
                </a:rPr>
                <a:t>I</a:t>
              </a:r>
              <a:r>
                <a:rPr lang="en-US" altLang="en-US" sz="1800" b="1" baseline="-25000">
                  <a:solidFill>
                    <a:srgbClr val="FF0000"/>
                  </a:solidFill>
                </a:rPr>
                <a:t>0</a:t>
              </a:r>
            </a:p>
          </p:txBody>
        </p:sp>
        <p:sp>
          <p:nvSpPr>
            <p:cNvPr id="17464" name="Line 98">
              <a:extLst>
                <a:ext uri="{FF2B5EF4-FFF2-40B4-BE49-F238E27FC236}">
                  <a16:creationId xmlns:a16="http://schemas.microsoft.com/office/drawing/2014/main" id="{29657C52-02D4-AAF7-0131-5F3FA4BAE706}"/>
                </a:ext>
              </a:extLst>
            </p:cNvPr>
            <p:cNvSpPr>
              <a:spLocks noChangeShapeType="1"/>
            </p:cNvSpPr>
            <p:nvPr/>
          </p:nvSpPr>
          <p:spPr bwMode="auto">
            <a:xfrm rot="10800000">
              <a:off x="3792" y="2736"/>
              <a:ext cx="528" cy="624"/>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695" name="Group 119">
            <a:extLst>
              <a:ext uri="{FF2B5EF4-FFF2-40B4-BE49-F238E27FC236}">
                <a16:creationId xmlns:a16="http://schemas.microsoft.com/office/drawing/2014/main" id="{CFA7A926-D4A5-CD2E-20CC-23AB79408480}"/>
              </a:ext>
            </a:extLst>
          </p:cNvPr>
          <p:cNvGrpSpPr>
            <a:grpSpLocks/>
          </p:cNvGrpSpPr>
          <p:nvPr/>
        </p:nvGrpSpPr>
        <p:grpSpPr bwMode="auto">
          <a:xfrm rot="16200000" flipV="1">
            <a:off x="6781800" y="4953000"/>
            <a:ext cx="152400" cy="304800"/>
            <a:chOff x="4416" y="3255"/>
            <a:chExt cx="96" cy="192"/>
          </a:xfrm>
        </p:grpSpPr>
        <p:sp>
          <p:nvSpPr>
            <p:cNvPr id="17461" name="Line 99">
              <a:extLst>
                <a:ext uri="{FF2B5EF4-FFF2-40B4-BE49-F238E27FC236}">
                  <a16:creationId xmlns:a16="http://schemas.microsoft.com/office/drawing/2014/main" id="{964ED5FF-3105-044E-B441-F7B7F7C064C6}"/>
                </a:ext>
              </a:extLst>
            </p:cNvPr>
            <p:cNvSpPr>
              <a:spLocks noChangeShapeType="1"/>
            </p:cNvSpPr>
            <p:nvPr/>
          </p:nvSpPr>
          <p:spPr bwMode="auto">
            <a:xfrm>
              <a:off x="4416" y="3255"/>
              <a:ext cx="96" cy="96"/>
            </a:xfrm>
            <a:prstGeom prst="line">
              <a:avLst/>
            </a:prstGeom>
            <a:noFill/>
            <a:ln w="28575">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62" name="Line 100">
              <a:extLst>
                <a:ext uri="{FF2B5EF4-FFF2-40B4-BE49-F238E27FC236}">
                  <a16:creationId xmlns:a16="http://schemas.microsoft.com/office/drawing/2014/main" id="{A4349244-0075-504C-F9EC-1C231C7AA6A1}"/>
                </a:ext>
              </a:extLst>
            </p:cNvPr>
            <p:cNvSpPr>
              <a:spLocks noChangeShapeType="1"/>
            </p:cNvSpPr>
            <p:nvPr/>
          </p:nvSpPr>
          <p:spPr bwMode="auto">
            <a:xfrm flipH="1">
              <a:off x="4416" y="3351"/>
              <a:ext cx="96" cy="96"/>
            </a:xfrm>
            <a:prstGeom prst="line">
              <a:avLst/>
            </a:prstGeom>
            <a:noFill/>
            <a:ln w="28575">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4677" name="Rectangle 101">
            <a:extLst>
              <a:ext uri="{FF2B5EF4-FFF2-40B4-BE49-F238E27FC236}">
                <a16:creationId xmlns:a16="http://schemas.microsoft.com/office/drawing/2014/main" id="{9F2D70DD-0056-58B9-0475-7FD663EAE5B8}"/>
              </a:ext>
            </a:extLst>
          </p:cNvPr>
          <p:cNvSpPr>
            <a:spLocks noChangeArrowheads="1"/>
          </p:cNvSpPr>
          <p:nvPr/>
        </p:nvSpPr>
        <p:spPr bwMode="auto">
          <a:xfrm>
            <a:off x="6805613" y="4724400"/>
            <a:ext cx="509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l-GR" altLang="en-US" sz="1600" b="1">
                <a:solidFill>
                  <a:srgbClr val="FF0000"/>
                </a:solidFill>
              </a:rPr>
              <a:t>π</a:t>
            </a:r>
            <a:r>
              <a:rPr lang="en-US" altLang="en-US" sz="1600" b="1">
                <a:solidFill>
                  <a:srgbClr val="FF0000"/>
                </a:solidFill>
              </a:rPr>
              <a:t>/2</a:t>
            </a:r>
          </a:p>
        </p:txBody>
      </p:sp>
      <p:grpSp>
        <p:nvGrpSpPr>
          <p:cNvPr id="24702" name="Group 126">
            <a:extLst>
              <a:ext uri="{FF2B5EF4-FFF2-40B4-BE49-F238E27FC236}">
                <a16:creationId xmlns:a16="http://schemas.microsoft.com/office/drawing/2014/main" id="{E8C40EA4-BA33-9467-35DC-44A255F83AFF}"/>
              </a:ext>
            </a:extLst>
          </p:cNvPr>
          <p:cNvGrpSpPr>
            <a:grpSpLocks/>
          </p:cNvGrpSpPr>
          <p:nvPr/>
        </p:nvGrpSpPr>
        <p:grpSpPr bwMode="auto">
          <a:xfrm>
            <a:off x="5715000" y="5272088"/>
            <a:ext cx="3048000" cy="384175"/>
            <a:chOff x="3600" y="3321"/>
            <a:chExt cx="1920" cy="242"/>
          </a:xfrm>
        </p:grpSpPr>
        <p:sp>
          <p:nvSpPr>
            <p:cNvPr id="17458" name="Line 50">
              <a:extLst>
                <a:ext uri="{FF2B5EF4-FFF2-40B4-BE49-F238E27FC236}">
                  <a16:creationId xmlns:a16="http://schemas.microsoft.com/office/drawing/2014/main" id="{5C90B473-FE11-4754-5861-9C88B2015526}"/>
                </a:ext>
              </a:extLst>
            </p:cNvPr>
            <p:cNvSpPr>
              <a:spLocks noChangeShapeType="1"/>
            </p:cNvSpPr>
            <p:nvPr/>
          </p:nvSpPr>
          <p:spPr bwMode="auto">
            <a:xfrm flipV="1">
              <a:off x="3600" y="3351"/>
              <a:ext cx="1824" cy="9"/>
            </a:xfrm>
            <a:prstGeom prst="line">
              <a:avLst/>
            </a:prstGeom>
            <a:noFill/>
            <a:ln w="28575">
              <a:solidFill>
                <a:srgbClr val="3399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59" name="Text Box 102">
              <a:extLst>
                <a:ext uri="{FF2B5EF4-FFF2-40B4-BE49-F238E27FC236}">
                  <a16:creationId xmlns:a16="http://schemas.microsoft.com/office/drawing/2014/main" id="{0D51C948-B8C4-2D50-8E9B-953D6A32B821}"/>
                </a:ext>
              </a:extLst>
            </p:cNvPr>
            <p:cNvSpPr txBox="1">
              <a:spLocks noChangeArrowheads="1"/>
            </p:cNvSpPr>
            <p:nvPr/>
          </p:nvSpPr>
          <p:spPr bwMode="auto">
            <a:xfrm>
              <a:off x="5280" y="3332"/>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x</a:t>
              </a:r>
            </a:p>
          </p:txBody>
        </p:sp>
        <p:sp>
          <p:nvSpPr>
            <p:cNvPr id="17460" name="Text Box 104">
              <a:extLst>
                <a:ext uri="{FF2B5EF4-FFF2-40B4-BE49-F238E27FC236}">
                  <a16:creationId xmlns:a16="http://schemas.microsoft.com/office/drawing/2014/main" id="{91F35D41-4F68-3B4C-7702-D779935B0B39}"/>
                </a:ext>
              </a:extLst>
            </p:cNvPr>
            <p:cNvSpPr txBox="1">
              <a:spLocks noChangeArrowheads="1"/>
            </p:cNvSpPr>
            <p:nvPr/>
          </p:nvSpPr>
          <p:spPr bwMode="auto">
            <a:xfrm>
              <a:off x="4128" y="3321"/>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0</a:t>
              </a:r>
            </a:p>
          </p:txBody>
        </p:sp>
      </p:grpSp>
      <p:sp>
        <p:nvSpPr>
          <p:cNvPr id="24681" name="Line 105">
            <a:extLst>
              <a:ext uri="{FF2B5EF4-FFF2-40B4-BE49-F238E27FC236}">
                <a16:creationId xmlns:a16="http://schemas.microsoft.com/office/drawing/2014/main" id="{098BB8FC-0FDC-6074-F7FF-C239C0881A45}"/>
              </a:ext>
            </a:extLst>
          </p:cNvPr>
          <p:cNvSpPr>
            <a:spLocks noChangeShapeType="1"/>
          </p:cNvSpPr>
          <p:nvPr/>
        </p:nvSpPr>
        <p:spPr bwMode="auto">
          <a:xfrm>
            <a:off x="838200" y="4068763"/>
            <a:ext cx="0" cy="2286000"/>
          </a:xfrm>
          <a:prstGeom prst="line">
            <a:avLst/>
          </a:prstGeom>
          <a:noFill/>
          <a:ln w="28575">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682" name="Rectangle 106">
            <a:extLst>
              <a:ext uri="{FF2B5EF4-FFF2-40B4-BE49-F238E27FC236}">
                <a16:creationId xmlns:a16="http://schemas.microsoft.com/office/drawing/2014/main" id="{5DE040C1-1329-6F43-AD08-F0602CA1DA71}"/>
              </a:ext>
            </a:extLst>
          </p:cNvPr>
          <p:cNvSpPr>
            <a:spLocks noChangeArrowheads="1"/>
          </p:cNvSpPr>
          <p:nvPr/>
        </p:nvSpPr>
        <p:spPr bwMode="auto">
          <a:xfrm>
            <a:off x="381000" y="3916363"/>
            <a:ext cx="4343400" cy="2514600"/>
          </a:xfrm>
          <a:prstGeom prst="rect">
            <a:avLst/>
          </a:prstGeom>
          <a:noFill/>
          <a:ln w="28575">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4684" name="Rectangle 108">
            <a:extLst>
              <a:ext uri="{FF2B5EF4-FFF2-40B4-BE49-F238E27FC236}">
                <a16:creationId xmlns:a16="http://schemas.microsoft.com/office/drawing/2014/main" id="{8257F044-B074-EAD4-3B5E-D4E74442F7DD}"/>
              </a:ext>
            </a:extLst>
          </p:cNvPr>
          <p:cNvSpPr>
            <a:spLocks noChangeArrowheads="1"/>
          </p:cNvSpPr>
          <p:nvPr/>
        </p:nvSpPr>
        <p:spPr bwMode="auto">
          <a:xfrm>
            <a:off x="4114800" y="1828800"/>
            <a:ext cx="3352800" cy="1447800"/>
          </a:xfrm>
          <a:prstGeom prst="rect">
            <a:avLst/>
          </a:prstGeom>
          <a:noFill/>
          <a:ln w="28575">
            <a:solidFill>
              <a:srgbClr val="99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24686" name="Text Box 110">
            <a:extLst>
              <a:ext uri="{FF2B5EF4-FFF2-40B4-BE49-F238E27FC236}">
                <a16:creationId xmlns:a16="http://schemas.microsoft.com/office/drawing/2014/main" id="{DB9874B7-3FA2-41B2-FC72-AA477FD80E72}"/>
              </a:ext>
            </a:extLst>
          </p:cNvPr>
          <p:cNvSpPr txBox="1">
            <a:spLocks noChangeArrowheads="1"/>
          </p:cNvSpPr>
          <p:nvPr/>
        </p:nvSpPr>
        <p:spPr bwMode="auto">
          <a:xfrm>
            <a:off x="381000" y="3352800"/>
            <a:ext cx="457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Current leads the emf by </a:t>
            </a:r>
            <a:r>
              <a:rPr lang="el-GR" altLang="en-US" sz="1800" b="1">
                <a:solidFill>
                  <a:srgbClr val="FF0000"/>
                </a:solidFill>
              </a:rPr>
              <a:t>π</a:t>
            </a:r>
            <a:r>
              <a:rPr lang="en-US" altLang="en-US" sz="1800" b="1">
                <a:solidFill>
                  <a:srgbClr val="FF0000"/>
                </a:solidFill>
              </a:rPr>
              <a:t>/2 radians.</a:t>
            </a:r>
          </a:p>
        </p:txBody>
      </p:sp>
      <p:grpSp>
        <p:nvGrpSpPr>
          <p:cNvPr id="24696" name="Group 120">
            <a:extLst>
              <a:ext uri="{FF2B5EF4-FFF2-40B4-BE49-F238E27FC236}">
                <a16:creationId xmlns:a16="http://schemas.microsoft.com/office/drawing/2014/main" id="{F2346DCA-602C-EA25-0B93-50D49E5935DE}"/>
              </a:ext>
            </a:extLst>
          </p:cNvPr>
          <p:cNvGrpSpPr>
            <a:grpSpLocks/>
          </p:cNvGrpSpPr>
          <p:nvPr/>
        </p:nvGrpSpPr>
        <p:grpSpPr bwMode="auto">
          <a:xfrm>
            <a:off x="6858000" y="228600"/>
            <a:ext cx="1219200" cy="1143000"/>
            <a:chOff x="4320" y="144"/>
            <a:chExt cx="768" cy="720"/>
          </a:xfrm>
        </p:grpSpPr>
        <p:sp>
          <p:nvSpPr>
            <p:cNvPr id="17444" name="Text Box 6">
              <a:extLst>
                <a:ext uri="{FF2B5EF4-FFF2-40B4-BE49-F238E27FC236}">
                  <a16:creationId xmlns:a16="http://schemas.microsoft.com/office/drawing/2014/main" id="{FFED6277-A562-E980-D730-AF23B40D42C5}"/>
                </a:ext>
              </a:extLst>
            </p:cNvPr>
            <p:cNvSpPr txBox="1">
              <a:spLocks noChangeArrowheads="1"/>
            </p:cNvSpPr>
            <p:nvPr/>
          </p:nvSpPr>
          <p:spPr bwMode="auto">
            <a:xfrm>
              <a:off x="4581" y="336"/>
              <a:ext cx="24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99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C</a:t>
              </a:r>
            </a:p>
          </p:txBody>
        </p:sp>
        <p:sp>
          <p:nvSpPr>
            <p:cNvPr id="17445" name="Line 111">
              <a:extLst>
                <a:ext uri="{FF2B5EF4-FFF2-40B4-BE49-F238E27FC236}">
                  <a16:creationId xmlns:a16="http://schemas.microsoft.com/office/drawing/2014/main" id="{C9580D42-B86C-F001-64CB-A4C445CC1BF7}"/>
                </a:ext>
              </a:extLst>
            </p:cNvPr>
            <p:cNvSpPr>
              <a:spLocks noChangeShapeType="1"/>
            </p:cNvSpPr>
            <p:nvPr/>
          </p:nvSpPr>
          <p:spPr bwMode="auto">
            <a:xfrm>
              <a:off x="4656" y="144"/>
              <a:ext cx="0" cy="192"/>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46" name="Line 112">
              <a:extLst>
                <a:ext uri="{FF2B5EF4-FFF2-40B4-BE49-F238E27FC236}">
                  <a16:creationId xmlns:a16="http://schemas.microsoft.com/office/drawing/2014/main" id="{5D8653F9-EC66-1C4C-CB16-5386F03CFA22}"/>
                </a:ext>
              </a:extLst>
            </p:cNvPr>
            <p:cNvSpPr>
              <a:spLocks noChangeShapeType="1"/>
            </p:cNvSpPr>
            <p:nvPr/>
          </p:nvSpPr>
          <p:spPr bwMode="auto">
            <a:xfrm>
              <a:off x="4752" y="144"/>
              <a:ext cx="0" cy="192"/>
            </a:xfrm>
            <a:prstGeom prst="line">
              <a:avLst/>
            </a:prstGeom>
            <a:noFill/>
            <a:ln w="38100">
              <a:solidFill>
                <a:srgbClr val="99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47" name="Line 113">
              <a:extLst>
                <a:ext uri="{FF2B5EF4-FFF2-40B4-BE49-F238E27FC236}">
                  <a16:creationId xmlns:a16="http://schemas.microsoft.com/office/drawing/2014/main" id="{0D60D4E2-CD74-0D94-D714-11F9254D147F}"/>
                </a:ext>
              </a:extLst>
            </p:cNvPr>
            <p:cNvSpPr>
              <a:spLocks noChangeShapeType="1"/>
            </p:cNvSpPr>
            <p:nvPr/>
          </p:nvSpPr>
          <p:spPr bwMode="auto">
            <a:xfrm>
              <a:off x="4320" y="240"/>
              <a:ext cx="336"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48" name="Line 114">
              <a:extLst>
                <a:ext uri="{FF2B5EF4-FFF2-40B4-BE49-F238E27FC236}">
                  <a16:creationId xmlns:a16="http://schemas.microsoft.com/office/drawing/2014/main" id="{A8E7E013-7A5B-9C61-A049-C2B5E41F7595}"/>
                </a:ext>
              </a:extLst>
            </p:cNvPr>
            <p:cNvSpPr>
              <a:spLocks noChangeShapeType="1"/>
            </p:cNvSpPr>
            <p:nvPr/>
          </p:nvSpPr>
          <p:spPr bwMode="auto">
            <a:xfrm>
              <a:off x="4752" y="240"/>
              <a:ext cx="336"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49" name="Line 115">
              <a:extLst>
                <a:ext uri="{FF2B5EF4-FFF2-40B4-BE49-F238E27FC236}">
                  <a16:creationId xmlns:a16="http://schemas.microsoft.com/office/drawing/2014/main" id="{74D452F7-52BF-E9D9-9BD6-2B2A26DE151B}"/>
                </a:ext>
              </a:extLst>
            </p:cNvPr>
            <p:cNvSpPr>
              <a:spLocks noChangeShapeType="1"/>
            </p:cNvSpPr>
            <p:nvPr/>
          </p:nvSpPr>
          <p:spPr bwMode="auto">
            <a:xfrm>
              <a:off x="4320" y="240"/>
              <a:ext cx="0" cy="528"/>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50" name="Line 116">
              <a:extLst>
                <a:ext uri="{FF2B5EF4-FFF2-40B4-BE49-F238E27FC236}">
                  <a16:creationId xmlns:a16="http://schemas.microsoft.com/office/drawing/2014/main" id="{45D5B48A-15E8-5557-AB21-95DF71B68C9E}"/>
                </a:ext>
              </a:extLst>
            </p:cNvPr>
            <p:cNvSpPr>
              <a:spLocks noChangeShapeType="1"/>
            </p:cNvSpPr>
            <p:nvPr/>
          </p:nvSpPr>
          <p:spPr bwMode="auto">
            <a:xfrm>
              <a:off x="5088" y="240"/>
              <a:ext cx="0" cy="528"/>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51" name="Line 117">
              <a:extLst>
                <a:ext uri="{FF2B5EF4-FFF2-40B4-BE49-F238E27FC236}">
                  <a16:creationId xmlns:a16="http://schemas.microsoft.com/office/drawing/2014/main" id="{CE04801B-7111-C153-1238-B707D7A8AE29}"/>
                </a:ext>
              </a:extLst>
            </p:cNvPr>
            <p:cNvSpPr>
              <a:spLocks noChangeShapeType="1"/>
            </p:cNvSpPr>
            <p:nvPr/>
          </p:nvSpPr>
          <p:spPr bwMode="auto">
            <a:xfrm>
              <a:off x="4320" y="768"/>
              <a:ext cx="288"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52" name="Line 118">
              <a:extLst>
                <a:ext uri="{FF2B5EF4-FFF2-40B4-BE49-F238E27FC236}">
                  <a16:creationId xmlns:a16="http://schemas.microsoft.com/office/drawing/2014/main" id="{A3918764-FAC8-ECB6-CCEB-6932724C9628}"/>
                </a:ext>
              </a:extLst>
            </p:cNvPr>
            <p:cNvSpPr>
              <a:spLocks noChangeShapeType="1"/>
            </p:cNvSpPr>
            <p:nvPr/>
          </p:nvSpPr>
          <p:spPr bwMode="auto">
            <a:xfrm>
              <a:off x="4800" y="768"/>
              <a:ext cx="288" cy="0"/>
            </a:xfrm>
            <a:prstGeom prst="line">
              <a:avLst/>
            </a:prstGeom>
            <a:noFill/>
            <a:ln w="28575">
              <a:solidFill>
                <a:srgbClr val="99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7453" name="Group 57">
              <a:extLst>
                <a:ext uri="{FF2B5EF4-FFF2-40B4-BE49-F238E27FC236}">
                  <a16:creationId xmlns:a16="http://schemas.microsoft.com/office/drawing/2014/main" id="{329A355B-68C2-B67F-9620-EA0B948DD083}"/>
                </a:ext>
              </a:extLst>
            </p:cNvPr>
            <p:cNvGrpSpPr>
              <a:grpSpLocks/>
            </p:cNvGrpSpPr>
            <p:nvPr/>
          </p:nvGrpSpPr>
          <p:grpSpPr bwMode="auto">
            <a:xfrm>
              <a:off x="4608" y="672"/>
              <a:ext cx="192" cy="192"/>
              <a:chOff x="4272" y="720"/>
              <a:chExt cx="192" cy="192"/>
            </a:xfrm>
          </p:grpSpPr>
          <p:sp>
            <p:nvSpPr>
              <p:cNvPr id="17454" name="Oval 58">
                <a:extLst>
                  <a:ext uri="{FF2B5EF4-FFF2-40B4-BE49-F238E27FC236}">
                    <a16:creationId xmlns:a16="http://schemas.microsoft.com/office/drawing/2014/main" id="{729E5091-9651-6922-D33E-EA6BD8DC29F4}"/>
                  </a:ext>
                </a:extLst>
              </p:cNvPr>
              <p:cNvSpPr>
                <a:spLocks noChangeArrowheads="1"/>
              </p:cNvSpPr>
              <p:nvPr/>
            </p:nvSpPr>
            <p:spPr bwMode="auto">
              <a:xfrm>
                <a:off x="4272" y="720"/>
                <a:ext cx="192" cy="192"/>
              </a:xfrm>
              <a:prstGeom prst="ellipse">
                <a:avLst/>
              </a:prstGeom>
              <a:noFill/>
              <a:ln w="28575">
                <a:solidFill>
                  <a:srgbClr val="99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17455" name="Group 59">
                <a:extLst>
                  <a:ext uri="{FF2B5EF4-FFF2-40B4-BE49-F238E27FC236}">
                    <a16:creationId xmlns:a16="http://schemas.microsoft.com/office/drawing/2014/main" id="{8EA3C482-D4B2-6F87-D6EF-4283928AAF5C}"/>
                  </a:ext>
                </a:extLst>
              </p:cNvPr>
              <p:cNvGrpSpPr>
                <a:grpSpLocks/>
              </p:cNvGrpSpPr>
              <p:nvPr/>
            </p:nvGrpSpPr>
            <p:grpSpPr bwMode="auto">
              <a:xfrm>
                <a:off x="4320" y="768"/>
                <a:ext cx="96" cy="96"/>
                <a:chOff x="2736" y="816"/>
                <a:chExt cx="768" cy="384"/>
              </a:xfrm>
            </p:grpSpPr>
            <p:sp>
              <p:nvSpPr>
                <p:cNvPr id="17456" name="Freeform 60">
                  <a:extLst>
                    <a:ext uri="{FF2B5EF4-FFF2-40B4-BE49-F238E27FC236}">
                      <a16:creationId xmlns:a16="http://schemas.microsoft.com/office/drawing/2014/main" id="{037CFDC6-BB7E-3C6D-9E0D-AD260A32FCBF}"/>
                    </a:ext>
                  </a:extLst>
                </p:cNvPr>
                <p:cNvSpPr>
                  <a:spLocks/>
                </p:cNvSpPr>
                <p:nvPr/>
              </p:nvSpPr>
              <p:spPr bwMode="auto">
                <a:xfrm>
                  <a:off x="2736" y="816"/>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57" name="Freeform 61">
                  <a:extLst>
                    <a:ext uri="{FF2B5EF4-FFF2-40B4-BE49-F238E27FC236}">
                      <a16:creationId xmlns:a16="http://schemas.microsoft.com/office/drawing/2014/main" id="{437E272C-09FD-C000-C175-A9245F520801}"/>
                    </a:ext>
                  </a:extLst>
                </p:cNvPr>
                <p:cNvSpPr>
                  <a:spLocks/>
                </p:cNvSpPr>
                <p:nvPr/>
              </p:nvSpPr>
              <p:spPr bwMode="auto">
                <a:xfrm flipV="1">
                  <a:off x="3120" y="1008"/>
                  <a:ext cx="384" cy="192"/>
                </a:xfrm>
                <a:custGeom>
                  <a:avLst/>
                  <a:gdLst>
                    <a:gd name="T0" fmla="*/ 0 w 384"/>
                    <a:gd name="T1" fmla="*/ 192 h 192"/>
                    <a:gd name="T2" fmla="*/ 192 w 384"/>
                    <a:gd name="T3" fmla="*/ 0 h 192"/>
                    <a:gd name="T4" fmla="*/ 384 w 384"/>
                    <a:gd name="T5" fmla="*/ 192 h 192"/>
                    <a:gd name="T6" fmla="*/ 0 60000 65536"/>
                    <a:gd name="T7" fmla="*/ 0 60000 65536"/>
                    <a:gd name="T8" fmla="*/ 0 60000 65536"/>
                  </a:gdLst>
                  <a:ahLst/>
                  <a:cxnLst>
                    <a:cxn ang="T6">
                      <a:pos x="T0" y="T1"/>
                    </a:cxn>
                    <a:cxn ang="T7">
                      <a:pos x="T2" y="T3"/>
                    </a:cxn>
                    <a:cxn ang="T8">
                      <a:pos x="T4" y="T5"/>
                    </a:cxn>
                  </a:cxnLst>
                  <a:rect l="0" t="0" r="r" b="b"/>
                  <a:pathLst>
                    <a:path w="384" h="192">
                      <a:moveTo>
                        <a:pt x="0" y="192"/>
                      </a:moveTo>
                      <a:cubicBezTo>
                        <a:pt x="64" y="96"/>
                        <a:pt x="128" y="0"/>
                        <a:pt x="192" y="0"/>
                      </a:cubicBezTo>
                      <a:cubicBezTo>
                        <a:pt x="256" y="0"/>
                        <a:pt x="320" y="96"/>
                        <a:pt x="384" y="192"/>
                      </a:cubicBezTo>
                    </a:path>
                  </a:pathLst>
                </a:custGeom>
                <a:noFill/>
                <a:ln w="28575" cmpd="sng">
                  <a:solidFill>
                    <a:srgbClr val="0066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slide(fromTop)">
                                      <p:cBhvr>
                                        <p:cTn id="7" dur="500"/>
                                        <p:tgtEl>
                                          <p:spTgt spid="245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4696"/>
                                        </p:tgtEl>
                                        <p:attrNameLst>
                                          <p:attrName>style.visibility</p:attrName>
                                        </p:attrNameLst>
                                      </p:cBhvr>
                                      <p:to>
                                        <p:strVal val="visible"/>
                                      </p:to>
                                    </p:set>
                                    <p:animEffect transition="in" filter="slide(fromBottom)">
                                      <p:cBhvr>
                                        <p:cTn id="12" dur="500"/>
                                        <p:tgtEl>
                                          <p:spTgt spid="24696"/>
                                        </p:tgtEl>
                                      </p:cBhvr>
                                    </p:animEffect>
                                  </p:childTnLst>
                                </p:cTn>
                              </p:par>
                            </p:childTnLst>
                          </p:cTn>
                        </p:par>
                        <p:par>
                          <p:cTn id="13" fill="hold" nodeType="afterGroup">
                            <p:stCondLst>
                              <p:cond delay="500"/>
                            </p:stCondLst>
                            <p:childTnLst>
                              <p:par>
                                <p:cTn id="14" presetID="53" presetClass="entr" presetSubtype="0" fill="hold" nodeType="afterEffect">
                                  <p:stCondLst>
                                    <p:cond delay="0"/>
                                  </p:stCondLst>
                                  <p:childTnLst>
                                    <p:set>
                                      <p:cBhvr>
                                        <p:cTn id="15" dur="1" fill="hold">
                                          <p:stCondLst>
                                            <p:cond delay="0"/>
                                          </p:stCondLst>
                                        </p:cTn>
                                        <p:tgtEl>
                                          <p:spTgt spid="24583"/>
                                        </p:tgtEl>
                                        <p:attrNameLst>
                                          <p:attrName>style.visibility</p:attrName>
                                        </p:attrNameLst>
                                      </p:cBhvr>
                                      <p:to>
                                        <p:strVal val="visible"/>
                                      </p:to>
                                    </p:set>
                                    <p:anim calcmode="lin" valueType="num">
                                      <p:cBhvr>
                                        <p:cTn id="16" dur="500" fill="hold"/>
                                        <p:tgtEl>
                                          <p:spTgt spid="24583"/>
                                        </p:tgtEl>
                                        <p:attrNameLst>
                                          <p:attrName>ppt_w</p:attrName>
                                        </p:attrNameLst>
                                      </p:cBhvr>
                                      <p:tavLst>
                                        <p:tav tm="0">
                                          <p:val>
                                            <p:fltVal val="0"/>
                                          </p:val>
                                        </p:tav>
                                        <p:tav tm="100000">
                                          <p:val>
                                            <p:strVal val="#ppt_w"/>
                                          </p:val>
                                        </p:tav>
                                      </p:tavLst>
                                    </p:anim>
                                    <p:anim calcmode="lin" valueType="num">
                                      <p:cBhvr>
                                        <p:cTn id="17" dur="500" fill="hold"/>
                                        <p:tgtEl>
                                          <p:spTgt spid="24583"/>
                                        </p:tgtEl>
                                        <p:attrNameLst>
                                          <p:attrName>ppt_h</p:attrName>
                                        </p:attrNameLst>
                                      </p:cBhvr>
                                      <p:tavLst>
                                        <p:tav tm="0">
                                          <p:val>
                                            <p:fltVal val="0"/>
                                          </p:val>
                                        </p:tav>
                                        <p:tav tm="100000">
                                          <p:val>
                                            <p:strVal val="#ppt_h"/>
                                          </p:val>
                                        </p:tav>
                                      </p:tavLst>
                                    </p:anim>
                                    <p:animEffect transition="in" filter="fade">
                                      <p:cBhvr>
                                        <p:cTn id="18" dur="500"/>
                                        <p:tgtEl>
                                          <p:spTgt spid="2458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3" presetClass="entr" presetSubtype="0" fill="hold" nodeType="clickEffect">
                                  <p:stCondLst>
                                    <p:cond delay="0"/>
                                  </p:stCondLst>
                                  <p:childTnLst>
                                    <p:set>
                                      <p:cBhvr>
                                        <p:cTn id="22" dur="1" fill="hold">
                                          <p:stCondLst>
                                            <p:cond delay="0"/>
                                          </p:stCondLst>
                                        </p:cTn>
                                        <p:tgtEl>
                                          <p:spTgt spid="24584"/>
                                        </p:tgtEl>
                                        <p:attrNameLst>
                                          <p:attrName>style.visibility</p:attrName>
                                        </p:attrNameLst>
                                      </p:cBhvr>
                                      <p:to>
                                        <p:strVal val="visible"/>
                                      </p:to>
                                    </p:set>
                                    <p:anim calcmode="lin" valueType="num">
                                      <p:cBhvr>
                                        <p:cTn id="23" dur="500" fill="hold"/>
                                        <p:tgtEl>
                                          <p:spTgt spid="24584"/>
                                        </p:tgtEl>
                                        <p:attrNameLst>
                                          <p:attrName>ppt_w</p:attrName>
                                        </p:attrNameLst>
                                      </p:cBhvr>
                                      <p:tavLst>
                                        <p:tav tm="0">
                                          <p:val>
                                            <p:fltVal val="0"/>
                                          </p:val>
                                        </p:tav>
                                        <p:tav tm="100000">
                                          <p:val>
                                            <p:strVal val="#ppt_w"/>
                                          </p:val>
                                        </p:tav>
                                      </p:tavLst>
                                    </p:anim>
                                    <p:anim calcmode="lin" valueType="num">
                                      <p:cBhvr>
                                        <p:cTn id="24" dur="500" fill="hold"/>
                                        <p:tgtEl>
                                          <p:spTgt spid="24584"/>
                                        </p:tgtEl>
                                        <p:attrNameLst>
                                          <p:attrName>ppt_h</p:attrName>
                                        </p:attrNameLst>
                                      </p:cBhvr>
                                      <p:tavLst>
                                        <p:tav tm="0">
                                          <p:val>
                                            <p:fltVal val="0"/>
                                          </p:val>
                                        </p:tav>
                                        <p:tav tm="100000">
                                          <p:val>
                                            <p:strVal val="#ppt_h"/>
                                          </p:val>
                                        </p:tav>
                                      </p:tavLst>
                                    </p:anim>
                                    <p:animEffect transition="in" filter="fade">
                                      <p:cBhvr>
                                        <p:cTn id="25" dur="500"/>
                                        <p:tgtEl>
                                          <p:spTgt spid="2458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nodeType="clickEffect">
                                  <p:stCondLst>
                                    <p:cond delay="0"/>
                                  </p:stCondLst>
                                  <p:childTnLst>
                                    <p:set>
                                      <p:cBhvr>
                                        <p:cTn id="29" dur="1" fill="hold">
                                          <p:stCondLst>
                                            <p:cond delay="0"/>
                                          </p:stCondLst>
                                        </p:cTn>
                                        <p:tgtEl>
                                          <p:spTgt spid="24653"/>
                                        </p:tgtEl>
                                        <p:attrNameLst>
                                          <p:attrName>style.visibility</p:attrName>
                                        </p:attrNameLst>
                                      </p:cBhvr>
                                      <p:to>
                                        <p:strVal val="visible"/>
                                      </p:to>
                                    </p:set>
                                    <p:animEffect transition="in" filter="wipe(up)">
                                      <p:cBhvr>
                                        <p:cTn id="30" dur="500"/>
                                        <p:tgtEl>
                                          <p:spTgt spid="2465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nodeType="clickEffect">
                                  <p:stCondLst>
                                    <p:cond delay="0"/>
                                  </p:stCondLst>
                                  <p:childTnLst>
                                    <p:set>
                                      <p:cBhvr>
                                        <p:cTn id="34" dur="1" fill="hold">
                                          <p:stCondLst>
                                            <p:cond delay="0"/>
                                          </p:stCondLst>
                                        </p:cTn>
                                        <p:tgtEl>
                                          <p:spTgt spid="24661">
                                            <p:txEl>
                                              <p:pRg st="0" end="0"/>
                                            </p:txEl>
                                          </p:spTgt>
                                        </p:tgtEl>
                                        <p:attrNameLst>
                                          <p:attrName>style.visibility</p:attrName>
                                        </p:attrNameLst>
                                      </p:cBhvr>
                                      <p:to>
                                        <p:strVal val="visible"/>
                                      </p:to>
                                    </p:set>
                                    <p:animEffect transition="in" filter="wipe(up)">
                                      <p:cBhvr>
                                        <p:cTn id="35" dur="500"/>
                                        <p:tgtEl>
                                          <p:spTgt spid="24661">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24661">
                                            <p:txEl>
                                              <p:pRg st="1" end="1"/>
                                            </p:txEl>
                                          </p:spTgt>
                                        </p:tgtEl>
                                        <p:attrNameLst>
                                          <p:attrName>style.visibility</p:attrName>
                                        </p:attrNameLst>
                                      </p:cBhvr>
                                      <p:to>
                                        <p:strVal val="visible"/>
                                      </p:to>
                                    </p:set>
                                    <p:animEffect transition="in" filter="wipe(up)">
                                      <p:cBhvr>
                                        <p:cTn id="40" dur="500"/>
                                        <p:tgtEl>
                                          <p:spTgt spid="24661">
                                            <p:txEl>
                                              <p:pRg st="1" end="1"/>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1" fill="hold" nodeType="clickEffect">
                                  <p:stCondLst>
                                    <p:cond delay="0"/>
                                  </p:stCondLst>
                                  <p:childTnLst>
                                    <p:set>
                                      <p:cBhvr>
                                        <p:cTn id="44" dur="1" fill="hold">
                                          <p:stCondLst>
                                            <p:cond delay="0"/>
                                          </p:stCondLst>
                                        </p:cTn>
                                        <p:tgtEl>
                                          <p:spTgt spid="24661">
                                            <p:txEl>
                                              <p:pRg st="2" end="2"/>
                                            </p:txEl>
                                          </p:spTgt>
                                        </p:tgtEl>
                                        <p:attrNameLst>
                                          <p:attrName>style.visibility</p:attrName>
                                        </p:attrNameLst>
                                      </p:cBhvr>
                                      <p:to>
                                        <p:strVal val="visible"/>
                                      </p:to>
                                    </p:set>
                                    <p:animEffect transition="in" filter="wipe(up)">
                                      <p:cBhvr>
                                        <p:cTn id="45" dur="500"/>
                                        <p:tgtEl>
                                          <p:spTgt spid="24661">
                                            <p:txEl>
                                              <p:pRg st="2" end="2"/>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nodeType="clickEffect">
                                  <p:stCondLst>
                                    <p:cond delay="0"/>
                                  </p:stCondLst>
                                  <p:childTnLst>
                                    <p:set>
                                      <p:cBhvr>
                                        <p:cTn id="49" dur="1" fill="hold">
                                          <p:stCondLst>
                                            <p:cond delay="0"/>
                                          </p:stCondLst>
                                        </p:cTn>
                                        <p:tgtEl>
                                          <p:spTgt spid="24661">
                                            <p:txEl>
                                              <p:pRg st="3" end="3"/>
                                            </p:txEl>
                                          </p:spTgt>
                                        </p:tgtEl>
                                        <p:attrNameLst>
                                          <p:attrName>style.visibility</p:attrName>
                                        </p:attrNameLst>
                                      </p:cBhvr>
                                      <p:to>
                                        <p:strVal val="visible"/>
                                      </p:to>
                                    </p:set>
                                    <p:animEffect transition="in" filter="wipe(up)">
                                      <p:cBhvr>
                                        <p:cTn id="50" dur="500"/>
                                        <p:tgtEl>
                                          <p:spTgt spid="24661">
                                            <p:txEl>
                                              <p:pRg st="3" end="3"/>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53" presetClass="entr" presetSubtype="0" fill="hold" nodeType="clickEffect">
                                  <p:stCondLst>
                                    <p:cond delay="0"/>
                                  </p:stCondLst>
                                  <p:childTnLst>
                                    <p:set>
                                      <p:cBhvr>
                                        <p:cTn id="54" dur="1" fill="hold">
                                          <p:stCondLst>
                                            <p:cond delay="0"/>
                                          </p:stCondLst>
                                        </p:cTn>
                                        <p:tgtEl>
                                          <p:spTgt spid="24684"/>
                                        </p:tgtEl>
                                        <p:attrNameLst>
                                          <p:attrName>style.visibility</p:attrName>
                                        </p:attrNameLst>
                                      </p:cBhvr>
                                      <p:to>
                                        <p:strVal val="visible"/>
                                      </p:to>
                                    </p:set>
                                    <p:anim calcmode="lin" valueType="num">
                                      <p:cBhvr>
                                        <p:cTn id="55" dur="500" fill="hold"/>
                                        <p:tgtEl>
                                          <p:spTgt spid="24684"/>
                                        </p:tgtEl>
                                        <p:attrNameLst>
                                          <p:attrName>ppt_w</p:attrName>
                                        </p:attrNameLst>
                                      </p:cBhvr>
                                      <p:tavLst>
                                        <p:tav tm="0">
                                          <p:val>
                                            <p:fltVal val="0"/>
                                          </p:val>
                                        </p:tav>
                                        <p:tav tm="100000">
                                          <p:val>
                                            <p:strVal val="#ppt_w"/>
                                          </p:val>
                                        </p:tav>
                                      </p:tavLst>
                                    </p:anim>
                                    <p:anim calcmode="lin" valueType="num">
                                      <p:cBhvr>
                                        <p:cTn id="56" dur="500" fill="hold"/>
                                        <p:tgtEl>
                                          <p:spTgt spid="24684"/>
                                        </p:tgtEl>
                                        <p:attrNameLst>
                                          <p:attrName>ppt_h</p:attrName>
                                        </p:attrNameLst>
                                      </p:cBhvr>
                                      <p:tavLst>
                                        <p:tav tm="0">
                                          <p:val>
                                            <p:fltVal val="0"/>
                                          </p:val>
                                        </p:tav>
                                        <p:tav tm="100000">
                                          <p:val>
                                            <p:strVal val="#ppt_h"/>
                                          </p:val>
                                        </p:tav>
                                      </p:tavLst>
                                    </p:anim>
                                    <p:animEffect transition="in" filter="fade">
                                      <p:cBhvr>
                                        <p:cTn id="57" dur="500"/>
                                        <p:tgtEl>
                                          <p:spTgt spid="2468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1" fill="hold" nodeType="clickEffect">
                                  <p:stCondLst>
                                    <p:cond delay="0"/>
                                  </p:stCondLst>
                                  <p:childTnLst>
                                    <p:set>
                                      <p:cBhvr>
                                        <p:cTn id="61" dur="1" fill="hold">
                                          <p:stCondLst>
                                            <p:cond delay="0"/>
                                          </p:stCondLst>
                                        </p:cTn>
                                        <p:tgtEl>
                                          <p:spTgt spid="24662">
                                            <p:txEl>
                                              <p:pRg st="0" end="0"/>
                                            </p:txEl>
                                          </p:spTgt>
                                        </p:tgtEl>
                                        <p:attrNameLst>
                                          <p:attrName>style.visibility</p:attrName>
                                        </p:attrNameLst>
                                      </p:cBhvr>
                                      <p:to>
                                        <p:strVal val="visible"/>
                                      </p:to>
                                    </p:set>
                                    <p:animEffect transition="in" filter="wipe(up)">
                                      <p:cBhvr>
                                        <p:cTn id="62" dur="500"/>
                                        <p:tgtEl>
                                          <p:spTgt spid="24662">
                                            <p:txEl>
                                              <p:pRg st="0" end="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1" fill="hold" nodeType="clickEffect">
                                  <p:stCondLst>
                                    <p:cond delay="0"/>
                                  </p:stCondLst>
                                  <p:childTnLst>
                                    <p:set>
                                      <p:cBhvr>
                                        <p:cTn id="66" dur="1" fill="hold">
                                          <p:stCondLst>
                                            <p:cond delay="0"/>
                                          </p:stCondLst>
                                        </p:cTn>
                                        <p:tgtEl>
                                          <p:spTgt spid="24662">
                                            <p:txEl>
                                              <p:pRg st="1" end="1"/>
                                            </p:txEl>
                                          </p:spTgt>
                                        </p:tgtEl>
                                        <p:attrNameLst>
                                          <p:attrName>style.visibility</p:attrName>
                                        </p:attrNameLst>
                                      </p:cBhvr>
                                      <p:to>
                                        <p:strVal val="visible"/>
                                      </p:to>
                                    </p:set>
                                    <p:animEffect transition="in" filter="wipe(up)">
                                      <p:cBhvr>
                                        <p:cTn id="67" dur="500"/>
                                        <p:tgtEl>
                                          <p:spTgt spid="24662">
                                            <p:txEl>
                                              <p:pRg st="1" end="1"/>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53" presetClass="entr" presetSubtype="0" fill="hold" nodeType="clickEffect">
                                  <p:stCondLst>
                                    <p:cond delay="0"/>
                                  </p:stCondLst>
                                  <p:childTnLst>
                                    <p:set>
                                      <p:cBhvr>
                                        <p:cTn id="71" dur="1" fill="hold">
                                          <p:stCondLst>
                                            <p:cond delay="0"/>
                                          </p:stCondLst>
                                        </p:cTn>
                                        <p:tgtEl>
                                          <p:spTgt spid="24686"/>
                                        </p:tgtEl>
                                        <p:attrNameLst>
                                          <p:attrName>style.visibility</p:attrName>
                                        </p:attrNameLst>
                                      </p:cBhvr>
                                      <p:to>
                                        <p:strVal val="visible"/>
                                      </p:to>
                                    </p:set>
                                    <p:anim calcmode="lin" valueType="num">
                                      <p:cBhvr>
                                        <p:cTn id="72" dur="500" fill="hold"/>
                                        <p:tgtEl>
                                          <p:spTgt spid="24686"/>
                                        </p:tgtEl>
                                        <p:attrNameLst>
                                          <p:attrName>ppt_w</p:attrName>
                                        </p:attrNameLst>
                                      </p:cBhvr>
                                      <p:tavLst>
                                        <p:tav tm="0">
                                          <p:val>
                                            <p:fltVal val="0"/>
                                          </p:val>
                                        </p:tav>
                                        <p:tav tm="100000">
                                          <p:val>
                                            <p:strVal val="#ppt_w"/>
                                          </p:val>
                                        </p:tav>
                                      </p:tavLst>
                                    </p:anim>
                                    <p:anim calcmode="lin" valueType="num">
                                      <p:cBhvr>
                                        <p:cTn id="73" dur="500" fill="hold"/>
                                        <p:tgtEl>
                                          <p:spTgt spid="24686"/>
                                        </p:tgtEl>
                                        <p:attrNameLst>
                                          <p:attrName>ppt_h</p:attrName>
                                        </p:attrNameLst>
                                      </p:cBhvr>
                                      <p:tavLst>
                                        <p:tav tm="0">
                                          <p:val>
                                            <p:fltVal val="0"/>
                                          </p:val>
                                        </p:tav>
                                        <p:tav tm="100000">
                                          <p:val>
                                            <p:strVal val="#ppt_h"/>
                                          </p:val>
                                        </p:tav>
                                      </p:tavLst>
                                    </p:anim>
                                    <p:animEffect transition="in" filter="fade">
                                      <p:cBhvr>
                                        <p:cTn id="74" dur="500"/>
                                        <p:tgtEl>
                                          <p:spTgt spid="24686"/>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3" presetClass="entr" presetSubtype="0" fill="hold" nodeType="clickEffect">
                                  <p:stCondLst>
                                    <p:cond delay="0"/>
                                  </p:stCondLst>
                                  <p:childTnLst>
                                    <p:set>
                                      <p:cBhvr>
                                        <p:cTn id="78" dur="1" fill="hold">
                                          <p:stCondLst>
                                            <p:cond delay="0"/>
                                          </p:stCondLst>
                                        </p:cTn>
                                        <p:tgtEl>
                                          <p:spTgt spid="24682"/>
                                        </p:tgtEl>
                                        <p:attrNameLst>
                                          <p:attrName>style.visibility</p:attrName>
                                        </p:attrNameLst>
                                      </p:cBhvr>
                                      <p:to>
                                        <p:strVal val="visible"/>
                                      </p:to>
                                    </p:set>
                                    <p:anim calcmode="lin" valueType="num">
                                      <p:cBhvr>
                                        <p:cTn id="79" dur="500" fill="hold"/>
                                        <p:tgtEl>
                                          <p:spTgt spid="24682"/>
                                        </p:tgtEl>
                                        <p:attrNameLst>
                                          <p:attrName>ppt_w</p:attrName>
                                        </p:attrNameLst>
                                      </p:cBhvr>
                                      <p:tavLst>
                                        <p:tav tm="0">
                                          <p:val>
                                            <p:fltVal val="0"/>
                                          </p:val>
                                        </p:tav>
                                        <p:tav tm="100000">
                                          <p:val>
                                            <p:strVal val="#ppt_w"/>
                                          </p:val>
                                        </p:tav>
                                      </p:tavLst>
                                    </p:anim>
                                    <p:anim calcmode="lin" valueType="num">
                                      <p:cBhvr>
                                        <p:cTn id="80" dur="500" fill="hold"/>
                                        <p:tgtEl>
                                          <p:spTgt spid="24682"/>
                                        </p:tgtEl>
                                        <p:attrNameLst>
                                          <p:attrName>ppt_h</p:attrName>
                                        </p:attrNameLst>
                                      </p:cBhvr>
                                      <p:tavLst>
                                        <p:tav tm="0">
                                          <p:val>
                                            <p:fltVal val="0"/>
                                          </p:val>
                                        </p:tav>
                                        <p:tav tm="100000">
                                          <p:val>
                                            <p:strVal val="#ppt_h"/>
                                          </p:val>
                                        </p:tav>
                                      </p:tavLst>
                                    </p:anim>
                                    <p:animEffect transition="in" filter="fade">
                                      <p:cBhvr>
                                        <p:cTn id="81" dur="500"/>
                                        <p:tgtEl>
                                          <p:spTgt spid="2468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22" presetClass="entr" presetSubtype="8" fill="hold" nodeType="clickEffect">
                                  <p:stCondLst>
                                    <p:cond delay="0"/>
                                  </p:stCondLst>
                                  <p:childTnLst>
                                    <p:set>
                                      <p:cBhvr>
                                        <p:cTn id="85" dur="1" fill="hold">
                                          <p:stCondLst>
                                            <p:cond delay="0"/>
                                          </p:stCondLst>
                                        </p:cTn>
                                        <p:tgtEl>
                                          <p:spTgt spid="24608"/>
                                        </p:tgtEl>
                                        <p:attrNameLst>
                                          <p:attrName>style.visibility</p:attrName>
                                        </p:attrNameLst>
                                      </p:cBhvr>
                                      <p:to>
                                        <p:strVal val="visible"/>
                                      </p:to>
                                    </p:set>
                                    <p:animEffect transition="in" filter="wipe(left)">
                                      <p:cBhvr>
                                        <p:cTn id="86" dur="1000"/>
                                        <p:tgtEl>
                                          <p:spTgt spid="24608"/>
                                        </p:tgtEl>
                                      </p:cBhvr>
                                    </p:animEffect>
                                  </p:childTnLst>
                                </p:cTn>
                              </p:par>
                            </p:childTnLst>
                          </p:cTn>
                        </p:par>
                        <p:par>
                          <p:cTn id="87" fill="hold" nodeType="afterGroup">
                            <p:stCondLst>
                              <p:cond delay="1000"/>
                            </p:stCondLst>
                            <p:childTnLst>
                              <p:par>
                                <p:cTn id="88" presetID="9" presetClass="entr" presetSubtype="0" fill="hold" nodeType="afterEffect">
                                  <p:stCondLst>
                                    <p:cond delay="0"/>
                                  </p:stCondLst>
                                  <p:childTnLst>
                                    <p:set>
                                      <p:cBhvr>
                                        <p:cTn id="89" dur="1" fill="hold">
                                          <p:stCondLst>
                                            <p:cond delay="0"/>
                                          </p:stCondLst>
                                        </p:cTn>
                                        <p:tgtEl>
                                          <p:spTgt spid="24597"/>
                                        </p:tgtEl>
                                        <p:attrNameLst>
                                          <p:attrName>style.visibility</p:attrName>
                                        </p:attrNameLst>
                                      </p:cBhvr>
                                      <p:to>
                                        <p:strVal val="visible"/>
                                      </p:to>
                                    </p:set>
                                    <p:animEffect transition="in" filter="dissolve">
                                      <p:cBhvr>
                                        <p:cTn id="90" dur="500"/>
                                        <p:tgtEl>
                                          <p:spTgt spid="24597"/>
                                        </p:tgtEl>
                                      </p:cBhvr>
                                    </p:animEffect>
                                  </p:childTnLst>
                                </p:cTn>
                              </p:par>
                            </p:childTnLst>
                          </p:cTn>
                        </p:par>
                        <p:par>
                          <p:cTn id="91" fill="hold" nodeType="afterGroup">
                            <p:stCondLst>
                              <p:cond delay="1500"/>
                            </p:stCondLst>
                            <p:childTnLst>
                              <p:par>
                                <p:cTn id="92" presetID="9" presetClass="entr" presetSubtype="0" fill="hold" nodeType="afterEffect">
                                  <p:stCondLst>
                                    <p:cond delay="0"/>
                                  </p:stCondLst>
                                  <p:childTnLst>
                                    <p:set>
                                      <p:cBhvr>
                                        <p:cTn id="93" dur="1" fill="hold">
                                          <p:stCondLst>
                                            <p:cond delay="0"/>
                                          </p:stCondLst>
                                        </p:cTn>
                                        <p:tgtEl>
                                          <p:spTgt spid="24607"/>
                                        </p:tgtEl>
                                        <p:attrNameLst>
                                          <p:attrName>style.visibility</p:attrName>
                                        </p:attrNameLst>
                                      </p:cBhvr>
                                      <p:to>
                                        <p:strVal val="visible"/>
                                      </p:to>
                                    </p:set>
                                    <p:animEffect transition="in" filter="dissolve">
                                      <p:cBhvr>
                                        <p:cTn id="94" dur="500"/>
                                        <p:tgtEl>
                                          <p:spTgt spid="24607"/>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22" presetClass="entr" presetSubtype="8" fill="hold" nodeType="clickEffect">
                                  <p:stCondLst>
                                    <p:cond delay="0"/>
                                  </p:stCondLst>
                                  <p:childTnLst>
                                    <p:set>
                                      <p:cBhvr>
                                        <p:cTn id="98" dur="1" fill="hold">
                                          <p:stCondLst>
                                            <p:cond delay="0"/>
                                          </p:stCondLst>
                                        </p:cTn>
                                        <p:tgtEl>
                                          <p:spTgt spid="24598"/>
                                        </p:tgtEl>
                                        <p:attrNameLst>
                                          <p:attrName>style.visibility</p:attrName>
                                        </p:attrNameLst>
                                      </p:cBhvr>
                                      <p:to>
                                        <p:strVal val="visible"/>
                                      </p:to>
                                    </p:set>
                                    <p:animEffect transition="in" filter="wipe(left)">
                                      <p:cBhvr>
                                        <p:cTn id="99" dur="3000"/>
                                        <p:tgtEl>
                                          <p:spTgt spid="24598"/>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2" presetClass="entr" presetSubtype="8" fill="hold" nodeType="clickEffect">
                                  <p:stCondLst>
                                    <p:cond delay="0"/>
                                  </p:stCondLst>
                                  <p:childTnLst>
                                    <p:set>
                                      <p:cBhvr>
                                        <p:cTn id="103" dur="1" fill="hold">
                                          <p:stCondLst>
                                            <p:cond delay="0"/>
                                          </p:stCondLst>
                                        </p:cTn>
                                        <p:tgtEl>
                                          <p:spTgt spid="24593"/>
                                        </p:tgtEl>
                                        <p:attrNameLst>
                                          <p:attrName>style.visibility</p:attrName>
                                        </p:attrNameLst>
                                      </p:cBhvr>
                                      <p:to>
                                        <p:strVal val="visible"/>
                                      </p:to>
                                    </p:set>
                                    <p:animEffect transition="in" filter="wipe(left)">
                                      <p:cBhvr>
                                        <p:cTn id="104" dur="3000"/>
                                        <p:tgtEl>
                                          <p:spTgt spid="24593"/>
                                        </p:tgtEl>
                                      </p:cBhvr>
                                    </p:animEffect>
                                  </p:childTnLst>
                                </p:cTn>
                              </p:par>
                              <p:par>
                                <p:cTn id="105" presetID="22" presetClass="entr" presetSubtype="8" fill="hold" nodeType="withEffect">
                                  <p:stCondLst>
                                    <p:cond delay="0"/>
                                  </p:stCondLst>
                                  <p:childTnLst>
                                    <p:set>
                                      <p:cBhvr>
                                        <p:cTn id="106" dur="1" fill="hold">
                                          <p:stCondLst>
                                            <p:cond delay="0"/>
                                          </p:stCondLst>
                                        </p:cTn>
                                        <p:tgtEl>
                                          <p:spTgt spid="24594"/>
                                        </p:tgtEl>
                                        <p:attrNameLst>
                                          <p:attrName>style.visibility</p:attrName>
                                        </p:attrNameLst>
                                      </p:cBhvr>
                                      <p:to>
                                        <p:strVal val="visible"/>
                                      </p:to>
                                    </p:set>
                                    <p:animEffect transition="in" filter="wipe(left)">
                                      <p:cBhvr>
                                        <p:cTn id="107" dur="3000"/>
                                        <p:tgtEl>
                                          <p:spTgt spid="24594"/>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4" presetClass="entr" presetSubtype="32" fill="hold" nodeType="clickEffect">
                                  <p:stCondLst>
                                    <p:cond delay="0"/>
                                  </p:stCondLst>
                                  <p:childTnLst>
                                    <p:set>
                                      <p:cBhvr>
                                        <p:cTn id="111" dur="1" fill="hold">
                                          <p:stCondLst>
                                            <p:cond delay="0"/>
                                          </p:stCondLst>
                                        </p:cTn>
                                        <p:tgtEl>
                                          <p:spTgt spid="24681"/>
                                        </p:tgtEl>
                                        <p:attrNameLst>
                                          <p:attrName>style.visibility</p:attrName>
                                        </p:attrNameLst>
                                      </p:cBhvr>
                                      <p:to>
                                        <p:strVal val="visible"/>
                                      </p:to>
                                    </p:set>
                                    <p:animEffect transition="in" filter="box(out)">
                                      <p:cBhvr>
                                        <p:cTn id="112" dur="500"/>
                                        <p:tgtEl>
                                          <p:spTgt spid="24681"/>
                                        </p:tgtEl>
                                      </p:cBhvr>
                                    </p:animEffect>
                                  </p:childTnLst>
                                </p:cTn>
                              </p:par>
                            </p:childTnLst>
                          </p:cTn>
                        </p:par>
                        <p:par>
                          <p:cTn id="113" fill="hold" nodeType="afterGroup">
                            <p:stCondLst>
                              <p:cond delay="500"/>
                            </p:stCondLst>
                            <p:childTnLst>
                              <p:par>
                                <p:cTn id="114" presetID="9" presetClass="entr" presetSubtype="0" fill="hold" nodeType="afterEffect">
                                  <p:stCondLst>
                                    <p:cond delay="0"/>
                                  </p:stCondLst>
                                  <p:childTnLst>
                                    <p:set>
                                      <p:cBhvr>
                                        <p:cTn id="115" dur="1" fill="hold">
                                          <p:stCondLst>
                                            <p:cond delay="0"/>
                                          </p:stCondLst>
                                        </p:cTn>
                                        <p:tgtEl>
                                          <p:spTgt spid="24618"/>
                                        </p:tgtEl>
                                        <p:attrNameLst>
                                          <p:attrName>style.visibility</p:attrName>
                                        </p:attrNameLst>
                                      </p:cBhvr>
                                      <p:to>
                                        <p:strVal val="visible"/>
                                      </p:to>
                                    </p:set>
                                    <p:animEffect transition="in" filter="dissolve">
                                      <p:cBhvr>
                                        <p:cTn id="116" dur="500"/>
                                        <p:tgtEl>
                                          <p:spTgt spid="24618"/>
                                        </p:tgtEl>
                                      </p:cBhvr>
                                    </p:animEffect>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2" presetClass="entr" presetSubtype="8" fill="hold" nodeType="clickEffect">
                                  <p:stCondLst>
                                    <p:cond delay="0"/>
                                  </p:stCondLst>
                                  <p:childTnLst>
                                    <p:set>
                                      <p:cBhvr>
                                        <p:cTn id="120" dur="1" fill="hold">
                                          <p:stCondLst>
                                            <p:cond delay="0"/>
                                          </p:stCondLst>
                                        </p:cTn>
                                        <p:tgtEl>
                                          <p:spTgt spid="24585"/>
                                        </p:tgtEl>
                                        <p:attrNameLst>
                                          <p:attrName>style.visibility</p:attrName>
                                        </p:attrNameLst>
                                      </p:cBhvr>
                                      <p:to>
                                        <p:strVal val="visible"/>
                                      </p:to>
                                    </p:set>
                                    <p:animEffect transition="in" filter="wipe(left)">
                                      <p:cBhvr>
                                        <p:cTn id="121" dur="2000"/>
                                        <p:tgtEl>
                                          <p:spTgt spid="24585"/>
                                        </p:tgtEl>
                                      </p:cBhvr>
                                    </p:animEffect>
                                  </p:childTnLst>
                                </p:cTn>
                              </p:par>
                              <p:par>
                                <p:cTn id="122" presetID="22" presetClass="entr" presetSubtype="8" fill="hold" nodeType="withEffect">
                                  <p:stCondLst>
                                    <p:cond delay="0"/>
                                  </p:stCondLst>
                                  <p:childTnLst>
                                    <p:set>
                                      <p:cBhvr>
                                        <p:cTn id="123" dur="1" fill="hold">
                                          <p:stCondLst>
                                            <p:cond delay="0"/>
                                          </p:stCondLst>
                                        </p:cTn>
                                        <p:tgtEl>
                                          <p:spTgt spid="24663"/>
                                        </p:tgtEl>
                                        <p:attrNameLst>
                                          <p:attrName>style.visibility</p:attrName>
                                        </p:attrNameLst>
                                      </p:cBhvr>
                                      <p:to>
                                        <p:strVal val="visible"/>
                                      </p:to>
                                    </p:set>
                                    <p:animEffect transition="in" filter="wipe(left)">
                                      <p:cBhvr>
                                        <p:cTn id="124" dur="2000"/>
                                        <p:tgtEl>
                                          <p:spTgt spid="24663"/>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22" presetClass="entr" presetSubtype="2" fill="hold" nodeType="clickEffect">
                                  <p:stCondLst>
                                    <p:cond delay="0"/>
                                  </p:stCondLst>
                                  <p:childTnLst>
                                    <p:set>
                                      <p:cBhvr>
                                        <p:cTn id="128" dur="1" fill="hold">
                                          <p:stCondLst>
                                            <p:cond delay="0"/>
                                          </p:stCondLst>
                                        </p:cTn>
                                        <p:tgtEl>
                                          <p:spTgt spid="24620"/>
                                        </p:tgtEl>
                                        <p:attrNameLst>
                                          <p:attrName>style.visibility</p:attrName>
                                        </p:attrNameLst>
                                      </p:cBhvr>
                                      <p:to>
                                        <p:strVal val="visible"/>
                                      </p:to>
                                    </p:set>
                                    <p:animEffect transition="in" filter="wipe(right)">
                                      <p:cBhvr>
                                        <p:cTn id="129" dur="500"/>
                                        <p:tgtEl>
                                          <p:spTgt spid="24620"/>
                                        </p:tgtEl>
                                      </p:cBhvr>
                                    </p:animEffect>
                                  </p:childTnLst>
                                </p:cTn>
                              </p:par>
                              <p:par>
                                <p:cTn id="130" presetID="22" presetClass="entr" presetSubtype="2" fill="hold" nodeType="withEffect">
                                  <p:stCondLst>
                                    <p:cond delay="0"/>
                                  </p:stCondLst>
                                  <p:childTnLst>
                                    <p:set>
                                      <p:cBhvr>
                                        <p:cTn id="131" dur="1" fill="hold">
                                          <p:stCondLst>
                                            <p:cond delay="0"/>
                                          </p:stCondLst>
                                        </p:cTn>
                                        <p:tgtEl>
                                          <p:spTgt spid="24619"/>
                                        </p:tgtEl>
                                        <p:attrNameLst>
                                          <p:attrName>style.visibility</p:attrName>
                                        </p:attrNameLst>
                                      </p:cBhvr>
                                      <p:to>
                                        <p:strVal val="visible"/>
                                      </p:to>
                                    </p:set>
                                    <p:animEffect transition="in" filter="wipe(right)">
                                      <p:cBhvr>
                                        <p:cTn id="132" dur="500"/>
                                        <p:tgtEl>
                                          <p:spTgt spid="24619"/>
                                        </p:tgtEl>
                                      </p:cBhvr>
                                    </p:animEffect>
                                  </p:childTnLst>
                                </p:cTn>
                              </p:par>
                            </p:childTnLst>
                          </p:cTn>
                        </p:par>
                        <p:par>
                          <p:cTn id="133" fill="hold" nodeType="afterGroup">
                            <p:stCondLst>
                              <p:cond delay="500"/>
                            </p:stCondLst>
                            <p:childTnLst>
                              <p:par>
                                <p:cTn id="134" presetID="9" presetClass="entr" presetSubtype="0" fill="hold" nodeType="afterEffect">
                                  <p:stCondLst>
                                    <p:cond delay="0"/>
                                  </p:stCondLst>
                                  <p:childTnLst>
                                    <p:set>
                                      <p:cBhvr>
                                        <p:cTn id="135" dur="1" fill="hold">
                                          <p:stCondLst>
                                            <p:cond delay="0"/>
                                          </p:stCondLst>
                                        </p:cTn>
                                        <p:tgtEl>
                                          <p:spTgt spid="24622"/>
                                        </p:tgtEl>
                                        <p:attrNameLst>
                                          <p:attrName>style.visibility</p:attrName>
                                        </p:attrNameLst>
                                      </p:cBhvr>
                                      <p:to>
                                        <p:strVal val="visible"/>
                                      </p:to>
                                    </p:set>
                                    <p:animEffect transition="in" filter="dissolve">
                                      <p:cBhvr>
                                        <p:cTn id="136" dur="500"/>
                                        <p:tgtEl>
                                          <p:spTgt spid="24622"/>
                                        </p:tgtEl>
                                      </p:cBhvr>
                                    </p:animEffect>
                                  </p:childTnLst>
                                </p:cTn>
                              </p:par>
                            </p:childTnLst>
                          </p:cTn>
                        </p:par>
                      </p:childTnLst>
                    </p:cTn>
                  </p:par>
                  <p:par>
                    <p:cTn id="137" fill="hold" nodeType="clickPar">
                      <p:stCondLst>
                        <p:cond delay="indefinite"/>
                      </p:stCondLst>
                      <p:childTnLst>
                        <p:par>
                          <p:cTn id="138" fill="hold" nodeType="withGroup">
                            <p:stCondLst>
                              <p:cond delay="0"/>
                            </p:stCondLst>
                            <p:childTnLst>
                              <p:par>
                                <p:cTn id="139" presetID="53" presetClass="entr" presetSubtype="0" fill="hold" nodeType="clickEffect">
                                  <p:stCondLst>
                                    <p:cond delay="0"/>
                                  </p:stCondLst>
                                  <p:childTnLst>
                                    <p:set>
                                      <p:cBhvr>
                                        <p:cTn id="140" dur="1" fill="hold">
                                          <p:stCondLst>
                                            <p:cond delay="0"/>
                                          </p:stCondLst>
                                        </p:cTn>
                                        <p:tgtEl>
                                          <p:spTgt spid="24623"/>
                                        </p:tgtEl>
                                        <p:attrNameLst>
                                          <p:attrName>style.visibility</p:attrName>
                                        </p:attrNameLst>
                                      </p:cBhvr>
                                      <p:to>
                                        <p:strVal val="visible"/>
                                      </p:to>
                                    </p:set>
                                    <p:anim calcmode="lin" valueType="num">
                                      <p:cBhvr>
                                        <p:cTn id="141" dur="500" fill="hold"/>
                                        <p:tgtEl>
                                          <p:spTgt spid="24623"/>
                                        </p:tgtEl>
                                        <p:attrNameLst>
                                          <p:attrName>ppt_w</p:attrName>
                                        </p:attrNameLst>
                                      </p:cBhvr>
                                      <p:tavLst>
                                        <p:tav tm="0">
                                          <p:val>
                                            <p:fltVal val="0"/>
                                          </p:val>
                                        </p:tav>
                                        <p:tav tm="100000">
                                          <p:val>
                                            <p:strVal val="#ppt_w"/>
                                          </p:val>
                                        </p:tav>
                                      </p:tavLst>
                                    </p:anim>
                                    <p:anim calcmode="lin" valueType="num">
                                      <p:cBhvr>
                                        <p:cTn id="142" dur="500" fill="hold"/>
                                        <p:tgtEl>
                                          <p:spTgt spid="24623"/>
                                        </p:tgtEl>
                                        <p:attrNameLst>
                                          <p:attrName>ppt_h</p:attrName>
                                        </p:attrNameLst>
                                      </p:cBhvr>
                                      <p:tavLst>
                                        <p:tav tm="0">
                                          <p:val>
                                            <p:fltVal val="0"/>
                                          </p:val>
                                        </p:tav>
                                        <p:tav tm="100000">
                                          <p:val>
                                            <p:strVal val="#ppt_h"/>
                                          </p:val>
                                        </p:tav>
                                      </p:tavLst>
                                    </p:anim>
                                    <p:animEffect transition="in" filter="fade">
                                      <p:cBhvr>
                                        <p:cTn id="143" dur="500"/>
                                        <p:tgtEl>
                                          <p:spTgt spid="24623"/>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53" presetClass="entr" presetSubtype="0" fill="hold" nodeType="clickEffect">
                                  <p:stCondLst>
                                    <p:cond delay="0"/>
                                  </p:stCondLst>
                                  <p:childTnLst>
                                    <p:set>
                                      <p:cBhvr>
                                        <p:cTn id="147" dur="1" fill="hold">
                                          <p:stCondLst>
                                            <p:cond delay="0"/>
                                          </p:stCondLst>
                                        </p:cTn>
                                        <p:tgtEl>
                                          <p:spTgt spid="24624"/>
                                        </p:tgtEl>
                                        <p:attrNameLst>
                                          <p:attrName>style.visibility</p:attrName>
                                        </p:attrNameLst>
                                      </p:cBhvr>
                                      <p:to>
                                        <p:strVal val="visible"/>
                                      </p:to>
                                    </p:set>
                                    <p:anim calcmode="lin" valueType="num">
                                      <p:cBhvr>
                                        <p:cTn id="148" dur="500" fill="hold"/>
                                        <p:tgtEl>
                                          <p:spTgt spid="24624"/>
                                        </p:tgtEl>
                                        <p:attrNameLst>
                                          <p:attrName>ppt_w</p:attrName>
                                        </p:attrNameLst>
                                      </p:cBhvr>
                                      <p:tavLst>
                                        <p:tav tm="0">
                                          <p:val>
                                            <p:fltVal val="0"/>
                                          </p:val>
                                        </p:tav>
                                        <p:tav tm="100000">
                                          <p:val>
                                            <p:strVal val="#ppt_w"/>
                                          </p:val>
                                        </p:tav>
                                      </p:tavLst>
                                    </p:anim>
                                    <p:anim calcmode="lin" valueType="num">
                                      <p:cBhvr>
                                        <p:cTn id="149" dur="500" fill="hold"/>
                                        <p:tgtEl>
                                          <p:spTgt spid="24624"/>
                                        </p:tgtEl>
                                        <p:attrNameLst>
                                          <p:attrName>ppt_h</p:attrName>
                                        </p:attrNameLst>
                                      </p:cBhvr>
                                      <p:tavLst>
                                        <p:tav tm="0">
                                          <p:val>
                                            <p:fltVal val="0"/>
                                          </p:val>
                                        </p:tav>
                                        <p:tav tm="100000">
                                          <p:val>
                                            <p:strVal val="#ppt_h"/>
                                          </p:val>
                                        </p:tav>
                                      </p:tavLst>
                                    </p:anim>
                                    <p:animEffect transition="in" filter="fade">
                                      <p:cBhvr>
                                        <p:cTn id="150" dur="500"/>
                                        <p:tgtEl>
                                          <p:spTgt spid="24624"/>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53" presetClass="entr" presetSubtype="0" fill="hold" nodeType="clickEffect">
                                  <p:stCondLst>
                                    <p:cond delay="0"/>
                                  </p:stCondLst>
                                  <p:childTnLst>
                                    <p:set>
                                      <p:cBhvr>
                                        <p:cTn id="154" dur="1" fill="hold">
                                          <p:stCondLst>
                                            <p:cond delay="0"/>
                                          </p:stCondLst>
                                        </p:cTn>
                                        <p:tgtEl>
                                          <p:spTgt spid="24631"/>
                                        </p:tgtEl>
                                        <p:attrNameLst>
                                          <p:attrName>style.visibility</p:attrName>
                                        </p:attrNameLst>
                                      </p:cBhvr>
                                      <p:to>
                                        <p:strVal val="visible"/>
                                      </p:to>
                                    </p:set>
                                    <p:anim calcmode="lin" valueType="num">
                                      <p:cBhvr>
                                        <p:cTn id="155" dur="500" fill="hold"/>
                                        <p:tgtEl>
                                          <p:spTgt spid="24631"/>
                                        </p:tgtEl>
                                        <p:attrNameLst>
                                          <p:attrName>ppt_w</p:attrName>
                                        </p:attrNameLst>
                                      </p:cBhvr>
                                      <p:tavLst>
                                        <p:tav tm="0">
                                          <p:val>
                                            <p:fltVal val="0"/>
                                          </p:val>
                                        </p:tav>
                                        <p:tav tm="100000">
                                          <p:val>
                                            <p:strVal val="#ppt_w"/>
                                          </p:val>
                                        </p:tav>
                                      </p:tavLst>
                                    </p:anim>
                                    <p:anim calcmode="lin" valueType="num">
                                      <p:cBhvr>
                                        <p:cTn id="156" dur="500" fill="hold"/>
                                        <p:tgtEl>
                                          <p:spTgt spid="24631"/>
                                        </p:tgtEl>
                                        <p:attrNameLst>
                                          <p:attrName>ppt_h</p:attrName>
                                        </p:attrNameLst>
                                      </p:cBhvr>
                                      <p:tavLst>
                                        <p:tav tm="0">
                                          <p:val>
                                            <p:fltVal val="0"/>
                                          </p:val>
                                        </p:tav>
                                        <p:tav tm="100000">
                                          <p:val>
                                            <p:strVal val="#ppt_h"/>
                                          </p:val>
                                        </p:tav>
                                      </p:tavLst>
                                    </p:anim>
                                    <p:animEffect transition="in" filter="fade">
                                      <p:cBhvr>
                                        <p:cTn id="157" dur="500"/>
                                        <p:tgtEl>
                                          <p:spTgt spid="24631"/>
                                        </p:tgtEl>
                                      </p:cBhvr>
                                    </p:animEffect>
                                  </p:childTnLst>
                                </p:cTn>
                              </p:par>
                            </p:childTnLst>
                          </p:cTn>
                        </p:par>
                      </p:childTnLst>
                    </p:cTn>
                  </p:par>
                  <p:par>
                    <p:cTn id="158" fill="hold" nodeType="clickPar">
                      <p:stCondLst>
                        <p:cond delay="indefinite"/>
                      </p:stCondLst>
                      <p:childTnLst>
                        <p:par>
                          <p:cTn id="159" fill="hold" nodeType="withGroup">
                            <p:stCondLst>
                              <p:cond delay="0"/>
                            </p:stCondLst>
                            <p:childTnLst>
                              <p:par>
                                <p:cTn id="160" presetID="4" presetClass="entr" presetSubtype="32" fill="hold" nodeType="clickEffect">
                                  <p:stCondLst>
                                    <p:cond delay="0"/>
                                  </p:stCondLst>
                                  <p:childTnLst>
                                    <p:set>
                                      <p:cBhvr>
                                        <p:cTn id="161" dur="1" fill="hold">
                                          <p:stCondLst>
                                            <p:cond delay="0"/>
                                          </p:stCondLst>
                                        </p:cTn>
                                        <p:tgtEl>
                                          <p:spTgt spid="24702"/>
                                        </p:tgtEl>
                                        <p:attrNameLst>
                                          <p:attrName>style.visibility</p:attrName>
                                        </p:attrNameLst>
                                      </p:cBhvr>
                                      <p:to>
                                        <p:strVal val="visible"/>
                                      </p:to>
                                    </p:set>
                                    <p:animEffect transition="in" filter="box(out)">
                                      <p:cBhvr>
                                        <p:cTn id="162" dur="500"/>
                                        <p:tgtEl>
                                          <p:spTgt spid="24702"/>
                                        </p:tgtEl>
                                      </p:cBhvr>
                                    </p:animEffect>
                                  </p:childTnLst>
                                </p:cTn>
                              </p:par>
                            </p:childTnLst>
                          </p:cTn>
                        </p:par>
                      </p:childTnLst>
                    </p:cTn>
                  </p:par>
                  <p:par>
                    <p:cTn id="163" fill="hold" nodeType="clickPar">
                      <p:stCondLst>
                        <p:cond delay="indefinite"/>
                      </p:stCondLst>
                      <p:childTnLst>
                        <p:par>
                          <p:cTn id="164" fill="hold" nodeType="withGroup">
                            <p:stCondLst>
                              <p:cond delay="0"/>
                            </p:stCondLst>
                            <p:childTnLst>
                              <p:par>
                                <p:cTn id="165" presetID="4" presetClass="entr" presetSubtype="32" fill="hold" nodeType="clickEffect">
                                  <p:stCondLst>
                                    <p:cond delay="0"/>
                                  </p:stCondLst>
                                  <p:childTnLst>
                                    <p:set>
                                      <p:cBhvr>
                                        <p:cTn id="166" dur="1" fill="hold">
                                          <p:stCondLst>
                                            <p:cond delay="0"/>
                                          </p:stCondLst>
                                        </p:cTn>
                                        <p:tgtEl>
                                          <p:spTgt spid="24698"/>
                                        </p:tgtEl>
                                        <p:attrNameLst>
                                          <p:attrName>style.visibility</p:attrName>
                                        </p:attrNameLst>
                                      </p:cBhvr>
                                      <p:to>
                                        <p:strVal val="visible"/>
                                      </p:to>
                                    </p:set>
                                    <p:animEffect transition="in" filter="box(out)">
                                      <p:cBhvr>
                                        <p:cTn id="167" dur="500"/>
                                        <p:tgtEl>
                                          <p:spTgt spid="24698"/>
                                        </p:tgtEl>
                                      </p:cBhvr>
                                    </p:animEffect>
                                  </p:childTnLst>
                                </p:cTn>
                              </p:par>
                            </p:childTnLst>
                          </p:cTn>
                        </p:par>
                      </p:childTnLst>
                    </p:cTn>
                  </p:par>
                  <p:par>
                    <p:cTn id="168" fill="hold" nodeType="clickPar">
                      <p:stCondLst>
                        <p:cond delay="indefinite"/>
                      </p:stCondLst>
                      <p:childTnLst>
                        <p:par>
                          <p:cTn id="169" fill="hold" nodeType="withGroup">
                            <p:stCondLst>
                              <p:cond delay="0"/>
                            </p:stCondLst>
                            <p:childTnLst>
                              <p:par>
                                <p:cTn id="170" presetID="22" presetClass="entr" presetSubtype="8" fill="hold" nodeType="clickEffect">
                                  <p:stCondLst>
                                    <p:cond delay="0"/>
                                  </p:stCondLst>
                                  <p:childTnLst>
                                    <p:set>
                                      <p:cBhvr>
                                        <p:cTn id="171" dur="1" fill="hold">
                                          <p:stCondLst>
                                            <p:cond delay="0"/>
                                          </p:stCondLst>
                                        </p:cTn>
                                        <p:tgtEl>
                                          <p:spTgt spid="24699"/>
                                        </p:tgtEl>
                                        <p:attrNameLst>
                                          <p:attrName>style.visibility</p:attrName>
                                        </p:attrNameLst>
                                      </p:cBhvr>
                                      <p:to>
                                        <p:strVal val="visible"/>
                                      </p:to>
                                    </p:set>
                                    <p:animEffect transition="in" filter="wipe(left)">
                                      <p:cBhvr>
                                        <p:cTn id="172" dur="500"/>
                                        <p:tgtEl>
                                          <p:spTgt spid="24699"/>
                                        </p:tgtEl>
                                      </p:cBhvr>
                                    </p:animEffec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22" presetClass="entr" presetSubtype="2" fill="hold" nodeType="clickEffect">
                                  <p:stCondLst>
                                    <p:cond delay="0"/>
                                  </p:stCondLst>
                                  <p:childTnLst>
                                    <p:set>
                                      <p:cBhvr>
                                        <p:cTn id="176" dur="1" fill="hold">
                                          <p:stCondLst>
                                            <p:cond delay="0"/>
                                          </p:stCondLst>
                                        </p:cTn>
                                        <p:tgtEl>
                                          <p:spTgt spid="24700"/>
                                        </p:tgtEl>
                                        <p:attrNameLst>
                                          <p:attrName>style.visibility</p:attrName>
                                        </p:attrNameLst>
                                      </p:cBhvr>
                                      <p:to>
                                        <p:strVal val="visible"/>
                                      </p:to>
                                    </p:set>
                                    <p:animEffect transition="in" filter="wipe(right)">
                                      <p:cBhvr>
                                        <p:cTn id="177" dur="500"/>
                                        <p:tgtEl>
                                          <p:spTgt spid="24700"/>
                                        </p:tgtEl>
                                      </p:cBhvr>
                                    </p:animEffect>
                                  </p:childTnLst>
                                </p:cTn>
                              </p:par>
                            </p:childTnLst>
                          </p:cTn>
                        </p:par>
                      </p:childTnLst>
                    </p:cTn>
                  </p:par>
                  <p:par>
                    <p:cTn id="178" fill="hold" nodeType="clickPar">
                      <p:stCondLst>
                        <p:cond delay="indefinite"/>
                      </p:stCondLst>
                      <p:childTnLst>
                        <p:par>
                          <p:cTn id="179" fill="hold" nodeType="withGroup">
                            <p:stCondLst>
                              <p:cond delay="0"/>
                            </p:stCondLst>
                            <p:childTnLst>
                              <p:par>
                                <p:cTn id="180" presetID="22" presetClass="entr" presetSubtype="4" fill="hold" nodeType="clickEffect">
                                  <p:stCondLst>
                                    <p:cond delay="0"/>
                                  </p:stCondLst>
                                  <p:childTnLst>
                                    <p:set>
                                      <p:cBhvr>
                                        <p:cTn id="181" dur="1" fill="hold">
                                          <p:stCondLst>
                                            <p:cond delay="0"/>
                                          </p:stCondLst>
                                        </p:cTn>
                                        <p:tgtEl>
                                          <p:spTgt spid="24701"/>
                                        </p:tgtEl>
                                        <p:attrNameLst>
                                          <p:attrName>style.visibility</p:attrName>
                                        </p:attrNameLst>
                                      </p:cBhvr>
                                      <p:to>
                                        <p:strVal val="visible"/>
                                      </p:to>
                                    </p:set>
                                    <p:animEffect transition="in" filter="wipe(down)">
                                      <p:cBhvr>
                                        <p:cTn id="182" dur="500"/>
                                        <p:tgtEl>
                                          <p:spTgt spid="24701"/>
                                        </p:tgtEl>
                                      </p:cBhvr>
                                    </p:animEffect>
                                  </p:childTnLst>
                                </p:cTn>
                              </p:par>
                            </p:childTnLst>
                          </p:cTn>
                        </p:par>
                      </p:childTnLst>
                    </p:cTn>
                  </p:par>
                  <p:par>
                    <p:cTn id="183" fill="hold" nodeType="clickPar">
                      <p:stCondLst>
                        <p:cond delay="indefinite"/>
                      </p:stCondLst>
                      <p:childTnLst>
                        <p:par>
                          <p:cTn id="184" fill="hold" nodeType="withGroup">
                            <p:stCondLst>
                              <p:cond delay="0"/>
                            </p:stCondLst>
                            <p:childTnLst>
                              <p:par>
                                <p:cTn id="185" presetID="22" presetClass="entr" presetSubtype="2" fill="hold" nodeType="clickEffect">
                                  <p:stCondLst>
                                    <p:cond delay="0"/>
                                  </p:stCondLst>
                                  <p:childTnLst>
                                    <p:set>
                                      <p:cBhvr>
                                        <p:cTn id="186" dur="1" fill="hold">
                                          <p:stCondLst>
                                            <p:cond delay="0"/>
                                          </p:stCondLst>
                                        </p:cTn>
                                        <p:tgtEl>
                                          <p:spTgt spid="24695"/>
                                        </p:tgtEl>
                                        <p:attrNameLst>
                                          <p:attrName>style.visibility</p:attrName>
                                        </p:attrNameLst>
                                      </p:cBhvr>
                                      <p:to>
                                        <p:strVal val="visible"/>
                                      </p:to>
                                    </p:set>
                                    <p:animEffect transition="in" filter="wipe(right)">
                                      <p:cBhvr>
                                        <p:cTn id="187" dur="500"/>
                                        <p:tgtEl>
                                          <p:spTgt spid="24695"/>
                                        </p:tgtEl>
                                      </p:cBhvr>
                                    </p:animEffect>
                                  </p:childTnLst>
                                </p:cTn>
                              </p:par>
                            </p:childTnLst>
                          </p:cTn>
                        </p:par>
                        <p:par>
                          <p:cTn id="188" fill="hold" nodeType="afterGroup">
                            <p:stCondLst>
                              <p:cond delay="500"/>
                            </p:stCondLst>
                            <p:childTnLst>
                              <p:par>
                                <p:cTn id="189" presetID="9" presetClass="entr" presetSubtype="0" fill="hold" nodeType="afterEffect">
                                  <p:stCondLst>
                                    <p:cond delay="0"/>
                                  </p:stCondLst>
                                  <p:childTnLst>
                                    <p:set>
                                      <p:cBhvr>
                                        <p:cTn id="190" dur="1" fill="hold">
                                          <p:stCondLst>
                                            <p:cond delay="0"/>
                                          </p:stCondLst>
                                        </p:cTn>
                                        <p:tgtEl>
                                          <p:spTgt spid="24677"/>
                                        </p:tgtEl>
                                        <p:attrNameLst>
                                          <p:attrName>style.visibility</p:attrName>
                                        </p:attrNameLst>
                                      </p:cBhvr>
                                      <p:to>
                                        <p:strVal val="visible"/>
                                      </p:to>
                                    </p:set>
                                    <p:animEffect transition="in" filter="dissolve">
                                      <p:cBhvr>
                                        <p:cTn id="191" dur="500"/>
                                        <p:tgtEl>
                                          <p:spTgt spid="24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3" grpId="0"/>
      <p:bldP spid="24584" grpId="0"/>
      <p:bldP spid="24593" grpId="0"/>
      <p:bldP spid="24597" grpId="0"/>
      <p:bldP spid="24607" grpId="0"/>
      <p:bldP spid="24618" grpId="0"/>
      <p:bldP spid="24619" grpId="0"/>
      <p:bldP spid="24622" grpId="0"/>
      <p:bldP spid="24623" grpId="0"/>
      <p:bldP spid="24624" grpId="0"/>
      <p:bldP spid="24631" grpId="0" animBg="1"/>
      <p:bldP spid="24653" grpId="0"/>
      <p:bldP spid="24677" grpId="0"/>
      <p:bldP spid="24682" grpId="0" animBg="1"/>
      <p:bldP spid="24684" grpId="0" animBg="1"/>
      <p:bldP spid="2468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a:extLst>
              <a:ext uri="{FF2B5EF4-FFF2-40B4-BE49-F238E27FC236}">
                <a16:creationId xmlns:a16="http://schemas.microsoft.com/office/drawing/2014/main" id="{1DC71C80-5F66-31AE-40F6-9627A2110AD4}"/>
              </a:ext>
            </a:extLst>
          </p:cNvPr>
          <p:cNvSpPr>
            <a:spLocks noChangeArrowheads="1"/>
          </p:cNvSpPr>
          <p:nvPr/>
        </p:nvSpPr>
        <p:spPr bwMode="auto">
          <a:xfrm>
            <a:off x="228600" y="76200"/>
            <a:ext cx="411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u="sng">
                <a:solidFill>
                  <a:srgbClr val="CC0000"/>
                </a:solidFill>
              </a:rPr>
              <a:t>Variation of X</a:t>
            </a:r>
            <a:r>
              <a:rPr lang="en-US" altLang="en-US" sz="2000" b="1" u="sng" baseline="-25000">
                <a:solidFill>
                  <a:srgbClr val="CC0000"/>
                </a:solidFill>
              </a:rPr>
              <a:t>L</a:t>
            </a:r>
            <a:r>
              <a:rPr lang="en-US" altLang="en-US" sz="2000" b="1" u="sng">
                <a:solidFill>
                  <a:srgbClr val="CC0000"/>
                </a:solidFill>
              </a:rPr>
              <a:t> with Frequency:</a:t>
            </a:r>
          </a:p>
        </p:txBody>
      </p:sp>
      <p:sp>
        <p:nvSpPr>
          <p:cNvPr id="32773" name="Text Box 5">
            <a:extLst>
              <a:ext uri="{FF2B5EF4-FFF2-40B4-BE49-F238E27FC236}">
                <a16:creationId xmlns:a16="http://schemas.microsoft.com/office/drawing/2014/main" id="{9A78543C-BB3B-418F-4A79-3A933DE11D59}"/>
              </a:ext>
            </a:extLst>
          </p:cNvPr>
          <p:cNvSpPr txBox="1">
            <a:spLocks noChangeArrowheads="1"/>
          </p:cNvSpPr>
          <p:nvPr/>
        </p:nvSpPr>
        <p:spPr bwMode="auto">
          <a:xfrm>
            <a:off x="228600" y="546100"/>
            <a:ext cx="45720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 I</a:t>
            </a:r>
            <a:r>
              <a:rPr lang="en-US" altLang="en-US" sz="1800" b="1" baseline="-25000">
                <a:solidFill>
                  <a:schemeClr val="bg1"/>
                </a:solidFill>
              </a:rPr>
              <a:t>0</a:t>
            </a:r>
            <a:r>
              <a:rPr lang="en-US" altLang="en-US" sz="1800" b="1">
                <a:solidFill>
                  <a:schemeClr val="bg1"/>
                </a:solidFill>
              </a:rPr>
              <a:t> = </a:t>
            </a:r>
            <a:r>
              <a:rPr lang="en-US" altLang="en-US" sz="1800" b="1">
                <a:solidFill>
                  <a:schemeClr val="bg1"/>
                </a:solidFill>
                <a:latin typeface="CommercialScript BT" pitchFamily="66" charset="0"/>
              </a:rPr>
              <a:t>E</a:t>
            </a:r>
            <a:r>
              <a:rPr lang="en-US" altLang="en-US" sz="1800" b="1" baseline="-25000">
                <a:solidFill>
                  <a:schemeClr val="bg1"/>
                </a:solidFill>
              </a:rPr>
              <a:t>0</a:t>
            </a:r>
            <a:r>
              <a:rPr lang="en-US" altLang="en-US" sz="1800" b="1">
                <a:solidFill>
                  <a:schemeClr val="bg1"/>
                </a:solidFill>
              </a:rPr>
              <a:t> / </a:t>
            </a:r>
            <a:r>
              <a:rPr lang="el-GR" altLang="en-US" sz="1800" b="1">
                <a:solidFill>
                  <a:schemeClr val="bg1"/>
                </a:solidFill>
              </a:rPr>
              <a:t>ω</a:t>
            </a:r>
            <a:r>
              <a:rPr lang="en-US" altLang="en-US" sz="1800" b="1">
                <a:solidFill>
                  <a:schemeClr val="bg1"/>
                </a:solidFill>
              </a:rPr>
              <a:t>L</a:t>
            </a:r>
            <a:r>
              <a:rPr lang="en-US" altLang="en-US" sz="1800" b="1"/>
              <a:t> </a:t>
            </a:r>
            <a:r>
              <a:rPr lang="en-US" altLang="en-US" sz="1800" b="1">
                <a:solidFill>
                  <a:srgbClr val="0066FF"/>
                </a:solidFill>
              </a:rPr>
              <a:t> and   </a:t>
            </a:r>
            <a:r>
              <a:rPr lang="en-US" altLang="en-US" sz="1800" b="1">
                <a:solidFill>
                  <a:srgbClr val="990000"/>
                </a:solidFill>
              </a:rPr>
              <a:t>X</a:t>
            </a:r>
            <a:r>
              <a:rPr lang="en-US" altLang="en-US" sz="1800" b="1" baseline="-25000">
                <a:solidFill>
                  <a:srgbClr val="990000"/>
                </a:solidFill>
              </a:rPr>
              <a:t>L</a:t>
            </a:r>
            <a:r>
              <a:rPr lang="en-US" altLang="en-US" sz="1800" b="1">
                <a:solidFill>
                  <a:srgbClr val="990000"/>
                </a:solidFill>
              </a:rPr>
              <a:t> = </a:t>
            </a:r>
            <a:r>
              <a:rPr lang="el-GR" altLang="en-US" sz="1800" b="1">
                <a:solidFill>
                  <a:srgbClr val="990000"/>
                </a:solidFill>
              </a:rPr>
              <a:t>ω</a:t>
            </a:r>
            <a:r>
              <a:rPr lang="en-US" altLang="en-US" sz="1800" b="1">
                <a:solidFill>
                  <a:srgbClr val="990000"/>
                </a:solidFill>
              </a:rPr>
              <a:t>L </a:t>
            </a:r>
          </a:p>
          <a:p>
            <a:pPr eaLnBrk="1" hangingPunct="1">
              <a:spcBef>
                <a:spcPct val="50000"/>
              </a:spcBef>
              <a:buFontTx/>
              <a:buNone/>
            </a:pPr>
            <a:r>
              <a:rPr lang="en-US" altLang="en-US" sz="1800" b="1">
                <a:solidFill>
                  <a:srgbClr val="663300"/>
                </a:solidFill>
              </a:rPr>
              <a:t>X</a:t>
            </a:r>
            <a:r>
              <a:rPr lang="en-US" altLang="en-US" sz="1800" b="1" baseline="-25000">
                <a:solidFill>
                  <a:srgbClr val="663300"/>
                </a:solidFill>
              </a:rPr>
              <a:t>L</a:t>
            </a:r>
            <a:r>
              <a:rPr lang="en-US" altLang="en-US" sz="1800" b="1">
                <a:solidFill>
                  <a:srgbClr val="663300"/>
                </a:solidFill>
              </a:rPr>
              <a:t> is Inductive Reactance and  </a:t>
            </a:r>
            <a:r>
              <a:rPr lang="el-GR" altLang="en-US" sz="1800" b="1">
                <a:solidFill>
                  <a:srgbClr val="990000"/>
                </a:solidFill>
              </a:rPr>
              <a:t>ω</a:t>
            </a:r>
            <a:r>
              <a:rPr lang="en-US" altLang="en-US" sz="1800" b="1">
                <a:solidFill>
                  <a:srgbClr val="990000"/>
                </a:solidFill>
              </a:rPr>
              <a:t> = </a:t>
            </a:r>
            <a:r>
              <a:rPr lang="en-US" altLang="en-US" sz="1800" b="1">
                <a:solidFill>
                  <a:srgbClr val="CC0000"/>
                </a:solidFill>
              </a:rPr>
              <a:t>2</a:t>
            </a:r>
            <a:r>
              <a:rPr lang="el-GR" altLang="en-US" sz="1800" b="1">
                <a:solidFill>
                  <a:srgbClr val="CC0000"/>
                </a:solidFill>
              </a:rPr>
              <a:t>π</a:t>
            </a:r>
            <a:r>
              <a:rPr lang="en-US" altLang="en-US" sz="1800" b="1">
                <a:solidFill>
                  <a:srgbClr val="CC0000"/>
                </a:solidFill>
              </a:rPr>
              <a:t> f</a:t>
            </a:r>
            <a:r>
              <a:rPr lang="en-US" altLang="en-US" sz="1800"/>
              <a:t> </a:t>
            </a:r>
          </a:p>
          <a:p>
            <a:pPr eaLnBrk="1" hangingPunct="1">
              <a:spcBef>
                <a:spcPct val="50000"/>
              </a:spcBef>
              <a:buFontTx/>
              <a:buNone/>
            </a:pPr>
            <a:r>
              <a:rPr lang="en-US" altLang="en-US" sz="1800" b="1">
                <a:solidFill>
                  <a:srgbClr val="CC0000"/>
                </a:solidFill>
              </a:rPr>
              <a:t> X</a:t>
            </a:r>
            <a:r>
              <a:rPr lang="en-US" altLang="en-US" sz="2000" b="1" baseline="-25000">
                <a:solidFill>
                  <a:srgbClr val="CC0000"/>
                </a:solidFill>
              </a:rPr>
              <a:t>L</a:t>
            </a:r>
            <a:r>
              <a:rPr lang="en-US" altLang="en-US" sz="1800" b="1">
                <a:solidFill>
                  <a:srgbClr val="CC0000"/>
                </a:solidFill>
              </a:rPr>
              <a:t>  = 2</a:t>
            </a:r>
            <a:r>
              <a:rPr lang="el-GR" altLang="en-US" sz="1800" b="1">
                <a:solidFill>
                  <a:srgbClr val="CC0000"/>
                </a:solidFill>
                <a:cs typeface="Arial" panose="020B0604020202020204" pitchFamily="34" charset="0"/>
              </a:rPr>
              <a:t>π</a:t>
            </a:r>
            <a:r>
              <a:rPr lang="en-US" altLang="en-US" sz="1800" b="1">
                <a:solidFill>
                  <a:srgbClr val="CC0000"/>
                </a:solidFill>
                <a:cs typeface="Arial" panose="020B0604020202020204" pitchFamily="34" charset="0"/>
              </a:rPr>
              <a:t> f L        i.e.     X</a:t>
            </a:r>
            <a:r>
              <a:rPr lang="en-US" altLang="en-US" sz="2000" b="1" baseline="-25000">
                <a:solidFill>
                  <a:srgbClr val="CC0000"/>
                </a:solidFill>
                <a:cs typeface="Arial" panose="020B0604020202020204" pitchFamily="34" charset="0"/>
              </a:rPr>
              <a:t>L</a:t>
            </a:r>
            <a:r>
              <a:rPr lang="en-US" altLang="en-US" sz="1800" b="1">
                <a:solidFill>
                  <a:srgbClr val="CC0000"/>
                </a:solidFill>
                <a:cs typeface="Arial" panose="020B0604020202020204" pitchFamily="34" charset="0"/>
              </a:rPr>
              <a:t> </a:t>
            </a:r>
            <a:r>
              <a:rPr lang="el-GR" altLang="en-US" sz="1800" b="1">
                <a:solidFill>
                  <a:srgbClr val="CC0000"/>
                </a:solidFill>
                <a:cs typeface="Arial" panose="020B0604020202020204" pitchFamily="34" charset="0"/>
              </a:rPr>
              <a:t>α</a:t>
            </a:r>
            <a:r>
              <a:rPr lang="en-US" altLang="en-US" sz="1800" b="1">
                <a:solidFill>
                  <a:srgbClr val="CC0000"/>
                </a:solidFill>
                <a:cs typeface="Arial" panose="020B0604020202020204" pitchFamily="34" charset="0"/>
              </a:rPr>
              <a:t> f</a:t>
            </a:r>
            <a:endParaRPr lang="el-GR" altLang="en-US" sz="1800" b="1">
              <a:solidFill>
                <a:srgbClr val="CC0000"/>
              </a:solidFill>
              <a:cs typeface="Arial" panose="020B0604020202020204" pitchFamily="34" charset="0"/>
            </a:endParaRPr>
          </a:p>
        </p:txBody>
      </p:sp>
      <p:sp>
        <p:nvSpPr>
          <p:cNvPr id="32776" name="Line 8">
            <a:extLst>
              <a:ext uri="{FF2B5EF4-FFF2-40B4-BE49-F238E27FC236}">
                <a16:creationId xmlns:a16="http://schemas.microsoft.com/office/drawing/2014/main" id="{61F5090A-577E-F06D-91D4-CE5CC2A23EE1}"/>
              </a:ext>
            </a:extLst>
          </p:cNvPr>
          <p:cNvSpPr>
            <a:spLocks noChangeShapeType="1"/>
          </p:cNvSpPr>
          <p:nvPr/>
        </p:nvSpPr>
        <p:spPr bwMode="auto">
          <a:xfrm flipV="1">
            <a:off x="6248400" y="838200"/>
            <a:ext cx="1371600" cy="106680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2792" name="Group 24">
            <a:extLst>
              <a:ext uri="{FF2B5EF4-FFF2-40B4-BE49-F238E27FC236}">
                <a16:creationId xmlns:a16="http://schemas.microsoft.com/office/drawing/2014/main" id="{B2BF7B99-AA50-F1C6-CFF9-3939BF86D202}"/>
              </a:ext>
            </a:extLst>
          </p:cNvPr>
          <p:cNvGrpSpPr>
            <a:grpSpLocks/>
          </p:cNvGrpSpPr>
          <p:nvPr/>
        </p:nvGrpSpPr>
        <p:grpSpPr bwMode="auto">
          <a:xfrm>
            <a:off x="5810250" y="381000"/>
            <a:ext cx="438150" cy="1524000"/>
            <a:chOff x="3660" y="240"/>
            <a:chExt cx="276" cy="960"/>
          </a:xfrm>
        </p:grpSpPr>
        <p:sp>
          <p:nvSpPr>
            <p:cNvPr id="19480" name="Line 7">
              <a:extLst>
                <a:ext uri="{FF2B5EF4-FFF2-40B4-BE49-F238E27FC236}">
                  <a16:creationId xmlns:a16="http://schemas.microsoft.com/office/drawing/2014/main" id="{74D8C8F6-D96D-4860-1324-79E2D23B3744}"/>
                </a:ext>
              </a:extLst>
            </p:cNvPr>
            <p:cNvSpPr>
              <a:spLocks noChangeShapeType="1"/>
            </p:cNvSpPr>
            <p:nvPr/>
          </p:nvSpPr>
          <p:spPr bwMode="auto">
            <a:xfrm flipV="1">
              <a:off x="3936" y="240"/>
              <a:ext cx="0" cy="96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81" name="Rectangle 9">
              <a:extLst>
                <a:ext uri="{FF2B5EF4-FFF2-40B4-BE49-F238E27FC236}">
                  <a16:creationId xmlns:a16="http://schemas.microsoft.com/office/drawing/2014/main" id="{05374FC7-2743-48C9-E37F-417613741902}"/>
                </a:ext>
              </a:extLst>
            </p:cNvPr>
            <p:cNvSpPr>
              <a:spLocks noChangeArrowheads="1"/>
            </p:cNvSpPr>
            <p:nvPr/>
          </p:nvSpPr>
          <p:spPr bwMode="auto">
            <a:xfrm>
              <a:off x="3660" y="240"/>
              <a:ext cx="2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0000"/>
                  </a:solidFill>
                </a:rPr>
                <a:t>X</a:t>
              </a:r>
              <a:r>
                <a:rPr lang="en-US" altLang="en-US" sz="2000" b="1" baseline="-25000">
                  <a:solidFill>
                    <a:srgbClr val="CC0000"/>
                  </a:solidFill>
                </a:rPr>
                <a:t>L</a:t>
              </a:r>
            </a:p>
          </p:txBody>
        </p:sp>
      </p:grpSp>
      <p:sp>
        <p:nvSpPr>
          <p:cNvPr id="32779" name="Rectangle 11">
            <a:extLst>
              <a:ext uri="{FF2B5EF4-FFF2-40B4-BE49-F238E27FC236}">
                <a16:creationId xmlns:a16="http://schemas.microsoft.com/office/drawing/2014/main" id="{141412E9-3394-6C11-7538-EB03F04F0B3A}"/>
              </a:ext>
            </a:extLst>
          </p:cNvPr>
          <p:cNvSpPr>
            <a:spLocks noChangeArrowheads="1"/>
          </p:cNvSpPr>
          <p:nvPr/>
        </p:nvSpPr>
        <p:spPr bwMode="auto">
          <a:xfrm>
            <a:off x="5791200" y="228600"/>
            <a:ext cx="2819400" cy="2057400"/>
          </a:xfrm>
          <a:prstGeom prst="rect">
            <a:avLst/>
          </a:prstGeom>
          <a:noFill/>
          <a:ln w="28575">
            <a:solidFill>
              <a:srgbClr val="FF99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2791" name="Group 23">
            <a:extLst>
              <a:ext uri="{FF2B5EF4-FFF2-40B4-BE49-F238E27FC236}">
                <a16:creationId xmlns:a16="http://schemas.microsoft.com/office/drawing/2014/main" id="{8B9011E3-D79E-6BBC-2A71-DAE6852452F0}"/>
              </a:ext>
            </a:extLst>
          </p:cNvPr>
          <p:cNvGrpSpPr>
            <a:grpSpLocks/>
          </p:cNvGrpSpPr>
          <p:nvPr/>
        </p:nvGrpSpPr>
        <p:grpSpPr bwMode="auto">
          <a:xfrm>
            <a:off x="6019800" y="1828800"/>
            <a:ext cx="2514600" cy="442913"/>
            <a:chOff x="3792" y="1152"/>
            <a:chExt cx="1584" cy="279"/>
          </a:xfrm>
        </p:grpSpPr>
        <p:sp>
          <p:nvSpPr>
            <p:cNvPr id="19477" name="Line 6">
              <a:extLst>
                <a:ext uri="{FF2B5EF4-FFF2-40B4-BE49-F238E27FC236}">
                  <a16:creationId xmlns:a16="http://schemas.microsoft.com/office/drawing/2014/main" id="{CE995810-1B1C-AC66-C42C-3E23386C5493}"/>
                </a:ext>
              </a:extLst>
            </p:cNvPr>
            <p:cNvSpPr>
              <a:spLocks noChangeShapeType="1"/>
            </p:cNvSpPr>
            <p:nvPr/>
          </p:nvSpPr>
          <p:spPr bwMode="auto">
            <a:xfrm>
              <a:off x="3936" y="1200"/>
              <a:ext cx="1392"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78" name="Rectangle 10">
              <a:extLst>
                <a:ext uri="{FF2B5EF4-FFF2-40B4-BE49-F238E27FC236}">
                  <a16:creationId xmlns:a16="http://schemas.microsoft.com/office/drawing/2014/main" id="{D7C88D06-70B1-EE92-4182-0E7DFD95EB06}"/>
                </a:ext>
              </a:extLst>
            </p:cNvPr>
            <p:cNvSpPr>
              <a:spLocks noChangeArrowheads="1"/>
            </p:cNvSpPr>
            <p:nvPr/>
          </p:nvSpPr>
          <p:spPr bwMode="auto">
            <a:xfrm>
              <a:off x="5212" y="1200"/>
              <a:ext cx="1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00"/>
                  </a:solidFill>
                </a:rPr>
                <a:t>f</a:t>
              </a:r>
              <a:endParaRPr lang="el-GR" altLang="en-US" sz="1800" b="1">
                <a:solidFill>
                  <a:srgbClr val="CC0000"/>
                </a:solidFill>
              </a:endParaRPr>
            </a:p>
          </p:txBody>
        </p:sp>
        <p:sp>
          <p:nvSpPr>
            <p:cNvPr id="19479" name="Text Box 12">
              <a:extLst>
                <a:ext uri="{FF2B5EF4-FFF2-40B4-BE49-F238E27FC236}">
                  <a16:creationId xmlns:a16="http://schemas.microsoft.com/office/drawing/2014/main" id="{399CDDA6-DCEE-0B2A-894F-D2B9068938AE}"/>
                </a:ext>
              </a:extLst>
            </p:cNvPr>
            <p:cNvSpPr txBox="1">
              <a:spLocks noChangeArrowheads="1"/>
            </p:cNvSpPr>
            <p:nvPr/>
          </p:nvSpPr>
          <p:spPr bwMode="auto">
            <a:xfrm>
              <a:off x="3792" y="1152"/>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0</a:t>
              </a:r>
            </a:p>
          </p:txBody>
        </p:sp>
      </p:grpSp>
      <p:sp>
        <p:nvSpPr>
          <p:cNvPr id="32781" name="Rectangle 13">
            <a:extLst>
              <a:ext uri="{FF2B5EF4-FFF2-40B4-BE49-F238E27FC236}">
                <a16:creationId xmlns:a16="http://schemas.microsoft.com/office/drawing/2014/main" id="{3A36D37F-1B92-DF2D-9B77-36F09299CBF9}"/>
              </a:ext>
            </a:extLst>
          </p:cNvPr>
          <p:cNvSpPr>
            <a:spLocks noChangeArrowheads="1"/>
          </p:cNvSpPr>
          <p:nvPr/>
        </p:nvSpPr>
        <p:spPr bwMode="auto">
          <a:xfrm>
            <a:off x="228600" y="2514600"/>
            <a:ext cx="411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u="sng">
                <a:solidFill>
                  <a:srgbClr val="CC0000"/>
                </a:solidFill>
              </a:rPr>
              <a:t>Variation of X</a:t>
            </a:r>
            <a:r>
              <a:rPr lang="en-US" altLang="en-US" sz="2000" b="1" u="sng" baseline="-25000">
                <a:solidFill>
                  <a:srgbClr val="CC0000"/>
                </a:solidFill>
              </a:rPr>
              <a:t>C</a:t>
            </a:r>
            <a:r>
              <a:rPr lang="en-US" altLang="en-US" sz="2000" b="1" u="sng">
                <a:solidFill>
                  <a:srgbClr val="CC0000"/>
                </a:solidFill>
              </a:rPr>
              <a:t> with Frequency:</a:t>
            </a:r>
          </a:p>
        </p:txBody>
      </p:sp>
      <p:sp>
        <p:nvSpPr>
          <p:cNvPr id="32782" name="Text Box 14">
            <a:extLst>
              <a:ext uri="{FF2B5EF4-FFF2-40B4-BE49-F238E27FC236}">
                <a16:creationId xmlns:a16="http://schemas.microsoft.com/office/drawing/2014/main" id="{167B45A8-8C04-2FFC-F057-E438910E8599}"/>
              </a:ext>
            </a:extLst>
          </p:cNvPr>
          <p:cNvSpPr txBox="1">
            <a:spLocks noChangeArrowheads="1"/>
          </p:cNvSpPr>
          <p:nvPr/>
        </p:nvSpPr>
        <p:spPr bwMode="auto">
          <a:xfrm>
            <a:off x="228600" y="2984500"/>
            <a:ext cx="4572000" cy="119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chemeClr val="bg1"/>
                </a:solidFill>
              </a:rPr>
              <a:t> I</a:t>
            </a:r>
            <a:r>
              <a:rPr lang="en-US" altLang="en-US" sz="1800" b="1" baseline="-25000">
                <a:solidFill>
                  <a:schemeClr val="bg1"/>
                </a:solidFill>
              </a:rPr>
              <a:t>0</a:t>
            </a:r>
            <a:r>
              <a:rPr lang="en-US" altLang="en-US" sz="1800" b="1">
                <a:solidFill>
                  <a:schemeClr val="bg1"/>
                </a:solidFill>
              </a:rPr>
              <a:t> = </a:t>
            </a:r>
            <a:r>
              <a:rPr lang="en-US" altLang="en-US" sz="1800" b="1">
                <a:solidFill>
                  <a:schemeClr val="bg1"/>
                </a:solidFill>
                <a:latin typeface="CommercialScript BT" pitchFamily="66" charset="0"/>
              </a:rPr>
              <a:t>E</a:t>
            </a:r>
            <a:r>
              <a:rPr lang="en-US" altLang="en-US" sz="1800" b="1" baseline="-25000">
                <a:solidFill>
                  <a:schemeClr val="bg1"/>
                </a:solidFill>
              </a:rPr>
              <a:t>0</a:t>
            </a:r>
            <a:r>
              <a:rPr lang="en-US" altLang="en-US" sz="1800" b="1">
                <a:solidFill>
                  <a:schemeClr val="bg1"/>
                </a:solidFill>
              </a:rPr>
              <a:t> / (1/</a:t>
            </a:r>
            <a:r>
              <a:rPr lang="el-GR" altLang="en-US" sz="1800" b="1">
                <a:solidFill>
                  <a:schemeClr val="bg1"/>
                </a:solidFill>
              </a:rPr>
              <a:t>ω</a:t>
            </a:r>
            <a:r>
              <a:rPr lang="en-US" altLang="en-US" sz="1800" b="1">
                <a:solidFill>
                  <a:schemeClr val="bg1"/>
                </a:solidFill>
              </a:rPr>
              <a:t>C)</a:t>
            </a:r>
            <a:r>
              <a:rPr lang="en-US" altLang="en-US" sz="1800" b="1"/>
              <a:t> </a:t>
            </a:r>
            <a:r>
              <a:rPr lang="en-US" altLang="en-US" sz="1800" b="1">
                <a:solidFill>
                  <a:srgbClr val="0066FF"/>
                </a:solidFill>
              </a:rPr>
              <a:t> and   </a:t>
            </a:r>
            <a:r>
              <a:rPr lang="en-US" altLang="en-US" sz="1800" b="1">
                <a:solidFill>
                  <a:srgbClr val="990000"/>
                </a:solidFill>
              </a:rPr>
              <a:t>X</a:t>
            </a:r>
            <a:r>
              <a:rPr lang="en-US" altLang="en-US" sz="1800" b="1" baseline="-25000">
                <a:solidFill>
                  <a:srgbClr val="990000"/>
                </a:solidFill>
              </a:rPr>
              <a:t>C</a:t>
            </a:r>
            <a:r>
              <a:rPr lang="en-US" altLang="en-US" sz="1800" b="1">
                <a:solidFill>
                  <a:srgbClr val="990000"/>
                </a:solidFill>
              </a:rPr>
              <a:t> = 1 / </a:t>
            </a:r>
            <a:r>
              <a:rPr lang="el-GR" altLang="en-US" sz="1800" b="1">
                <a:solidFill>
                  <a:srgbClr val="990000"/>
                </a:solidFill>
              </a:rPr>
              <a:t>ω</a:t>
            </a:r>
            <a:r>
              <a:rPr lang="en-US" altLang="en-US" sz="1800" b="1">
                <a:solidFill>
                  <a:srgbClr val="990000"/>
                </a:solidFill>
              </a:rPr>
              <a:t>C </a:t>
            </a:r>
          </a:p>
          <a:p>
            <a:pPr eaLnBrk="1" hangingPunct="1">
              <a:spcBef>
                <a:spcPct val="50000"/>
              </a:spcBef>
              <a:buFontTx/>
              <a:buNone/>
            </a:pPr>
            <a:r>
              <a:rPr lang="en-US" altLang="en-US" sz="1800" b="1">
                <a:solidFill>
                  <a:srgbClr val="663300"/>
                </a:solidFill>
              </a:rPr>
              <a:t>X</a:t>
            </a:r>
            <a:r>
              <a:rPr lang="en-US" altLang="en-US" sz="1800" b="1" baseline="-25000">
                <a:solidFill>
                  <a:srgbClr val="663300"/>
                </a:solidFill>
              </a:rPr>
              <a:t>C</a:t>
            </a:r>
            <a:r>
              <a:rPr lang="en-US" altLang="en-US" sz="1800" b="1">
                <a:solidFill>
                  <a:srgbClr val="663300"/>
                </a:solidFill>
              </a:rPr>
              <a:t> is Inductive Reactance and  </a:t>
            </a:r>
            <a:r>
              <a:rPr lang="el-GR" altLang="en-US" sz="1800" b="1">
                <a:solidFill>
                  <a:srgbClr val="990000"/>
                </a:solidFill>
              </a:rPr>
              <a:t>ω</a:t>
            </a:r>
            <a:r>
              <a:rPr lang="en-US" altLang="en-US" sz="1800" b="1">
                <a:solidFill>
                  <a:srgbClr val="990000"/>
                </a:solidFill>
              </a:rPr>
              <a:t> = </a:t>
            </a:r>
            <a:r>
              <a:rPr lang="en-US" altLang="en-US" sz="1800" b="1">
                <a:solidFill>
                  <a:srgbClr val="CC0000"/>
                </a:solidFill>
              </a:rPr>
              <a:t>2</a:t>
            </a:r>
            <a:r>
              <a:rPr lang="el-GR" altLang="en-US" sz="1800" b="1">
                <a:solidFill>
                  <a:srgbClr val="CC0000"/>
                </a:solidFill>
              </a:rPr>
              <a:t>π</a:t>
            </a:r>
            <a:r>
              <a:rPr lang="en-US" altLang="en-US" sz="1800" b="1">
                <a:solidFill>
                  <a:srgbClr val="CC0000"/>
                </a:solidFill>
              </a:rPr>
              <a:t> f</a:t>
            </a:r>
            <a:r>
              <a:rPr lang="en-US" altLang="en-US" sz="1800"/>
              <a:t> </a:t>
            </a:r>
          </a:p>
          <a:p>
            <a:pPr eaLnBrk="1" hangingPunct="1">
              <a:spcBef>
                <a:spcPct val="50000"/>
              </a:spcBef>
              <a:buFontTx/>
              <a:buNone/>
            </a:pPr>
            <a:r>
              <a:rPr lang="en-US" altLang="en-US" sz="1800" b="1">
                <a:solidFill>
                  <a:srgbClr val="CC0000"/>
                </a:solidFill>
              </a:rPr>
              <a:t> X</a:t>
            </a:r>
            <a:r>
              <a:rPr lang="en-US" altLang="en-US" sz="2000" b="1" baseline="-25000">
                <a:solidFill>
                  <a:srgbClr val="CC0000"/>
                </a:solidFill>
              </a:rPr>
              <a:t>C</a:t>
            </a:r>
            <a:r>
              <a:rPr lang="en-US" altLang="en-US" sz="1800" b="1">
                <a:solidFill>
                  <a:srgbClr val="CC0000"/>
                </a:solidFill>
              </a:rPr>
              <a:t>  = 1 / 2</a:t>
            </a:r>
            <a:r>
              <a:rPr lang="el-GR" altLang="en-US" sz="1800" b="1">
                <a:solidFill>
                  <a:srgbClr val="CC0000"/>
                </a:solidFill>
                <a:cs typeface="Arial" panose="020B0604020202020204" pitchFamily="34" charset="0"/>
              </a:rPr>
              <a:t>π</a:t>
            </a:r>
            <a:r>
              <a:rPr lang="en-US" altLang="en-US" sz="1800" b="1">
                <a:solidFill>
                  <a:srgbClr val="CC0000"/>
                </a:solidFill>
                <a:cs typeface="Arial" panose="020B0604020202020204" pitchFamily="34" charset="0"/>
              </a:rPr>
              <a:t> f C        i.e.      X</a:t>
            </a:r>
            <a:r>
              <a:rPr lang="en-US" altLang="en-US" sz="2000" b="1" baseline="-25000">
                <a:solidFill>
                  <a:srgbClr val="CC0000"/>
                </a:solidFill>
                <a:cs typeface="Arial" panose="020B0604020202020204" pitchFamily="34" charset="0"/>
              </a:rPr>
              <a:t>C</a:t>
            </a:r>
            <a:r>
              <a:rPr lang="en-US" altLang="en-US" sz="1800" b="1">
                <a:solidFill>
                  <a:srgbClr val="CC0000"/>
                </a:solidFill>
                <a:cs typeface="Arial" panose="020B0604020202020204" pitchFamily="34" charset="0"/>
              </a:rPr>
              <a:t> </a:t>
            </a:r>
            <a:r>
              <a:rPr lang="el-GR" altLang="en-US" sz="1800" b="1">
                <a:solidFill>
                  <a:srgbClr val="CC0000"/>
                </a:solidFill>
                <a:cs typeface="Arial" panose="020B0604020202020204" pitchFamily="34" charset="0"/>
              </a:rPr>
              <a:t>α</a:t>
            </a:r>
            <a:r>
              <a:rPr lang="en-US" altLang="en-US" sz="1800" b="1">
                <a:solidFill>
                  <a:srgbClr val="CC0000"/>
                </a:solidFill>
                <a:cs typeface="Arial" panose="020B0604020202020204" pitchFamily="34" charset="0"/>
              </a:rPr>
              <a:t> 1 / f</a:t>
            </a:r>
            <a:endParaRPr lang="el-GR" altLang="en-US" sz="1800" b="1">
              <a:solidFill>
                <a:srgbClr val="CC0000"/>
              </a:solidFill>
              <a:cs typeface="Arial" panose="020B0604020202020204" pitchFamily="34" charset="0"/>
            </a:endParaRPr>
          </a:p>
        </p:txBody>
      </p:sp>
      <p:grpSp>
        <p:nvGrpSpPr>
          <p:cNvPr id="32794" name="Group 26">
            <a:extLst>
              <a:ext uri="{FF2B5EF4-FFF2-40B4-BE49-F238E27FC236}">
                <a16:creationId xmlns:a16="http://schemas.microsoft.com/office/drawing/2014/main" id="{DB3EF0C3-8609-7DD5-602D-91E8E5A9457E}"/>
              </a:ext>
            </a:extLst>
          </p:cNvPr>
          <p:cNvGrpSpPr>
            <a:grpSpLocks/>
          </p:cNvGrpSpPr>
          <p:nvPr/>
        </p:nvGrpSpPr>
        <p:grpSpPr bwMode="auto">
          <a:xfrm>
            <a:off x="5791200" y="2743200"/>
            <a:ext cx="457200" cy="1600200"/>
            <a:chOff x="3648" y="1728"/>
            <a:chExt cx="288" cy="1008"/>
          </a:xfrm>
        </p:grpSpPr>
        <p:sp>
          <p:nvSpPr>
            <p:cNvPr id="19475" name="Line 16">
              <a:extLst>
                <a:ext uri="{FF2B5EF4-FFF2-40B4-BE49-F238E27FC236}">
                  <a16:creationId xmlns:a16="http://schemas.microsoft.com/office/drawing/2014/main" id="{96424C2C-FDAF-4C30-E727-2CA27127AD60}"/>
                </a:ext>
              </a:extLst>
            </p:cNvPr>
            <p:cNvSpPr>
              <a:spLocks noChangeShapeType="1"/>
            </p:cNvSpPr>
            <p:nvPr/>
          </p:nvSpPr>
          <p:spPr bwMode="auto">
            <a:xfrm flipV="1">
              <a:off x="3936" y="1776"/>
              <a:ext cx="0" cy="96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76" name="Rectangle 17">
              <a:extLst>
                <a:ext uri="{FF2B5EF4-FFF2-40B4-BE49-F238E27FC236}">
                  <a16:creationId xmlns:a16="http://schemas.microsoft.com/office/drawing/2014/main" id="{EE36D6DD-D981-7C50-F96E-BC0E7E2008A4}"/>
                </a:ext>
              </a:extLst>
            </p:cNvPr>
            <p:cNvSpPr>
              <a:spLocks noChangeArrowheads="1"/>
            </p:cNvSpPr>
            <p:nvPr/>
          </p:nvSpPr>
          <p:spPr bwMode="auto">
            <a:xfrm>
              <a:off x="3648" y="1728"/>
              <a:ext cx="28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1800" b="1">
                  <a:solidFill>
                    <a:srgbClr val="CC0000"/>
                  </a:solidFill>
                </a:rPr>
                <a:t>X</a:t>
              </a:r>
              <a:r>
                <a:rPr lang="en-US" altLang="en-US" sz="2000" b="1" baseline="-25000">
                  <a:solidFill>
                    <a:srgbClr val="CC0000"/>
                  </a:solidFill>
                </a:rPr>
                <a:t>C</a:t>
              </a:r>
            </a:p>
          </p:txBody>
        </p:sp>
      </p:grpSp>
      <p:sp>
        <p:nvSpPr>
          <p:cNvPr id="32787" name="Rectangle 19">
            <a:extLst>
              <a:ext uri="{FF2B5EF4-FFF2-40B4-BE49-F238E27FC236}">
                <a16:creationId xmlns:a16="http://schemas.microsoft.com/office/drawing/2014/main" id="{E9DC6124-CC24-8BF3-9D19-89C075D1B944}"/>
              </a:ext>
            </a:extLst>
          </p:cNvPr>
          <p:cNvSpPr>
            <a:spLocks noChangeArrowheads="1"/>
          </p:cNvSpPr>
          <p:nvPr/>
        </p:nvSpPr>
        <p:spPr bwMode="auto">
          <a:xfrm>
            <a:off x="5791200" y="2667000"/>
            <a:ext cx="2819400" cy="2057400"/>
          </a:xfrm>
          <a:prstGeom prst="rect">
            <a:avLst/>
          </a:prstGeom>
          <a:noFill/>
          <a:ln w="28575">
            <a:solidFill>
              <a:srgbClr val="FF99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grpSp>
        <p:nvGrpSpPr>
          <p:cNvPr id="32793" name="Group 25">
            <a:extLst>
              <a:ext uri="{FF2B5EF4-FFF2-40B4-BE49-F238E27FC236}">
                <a16:creationId xmlns:a16="http://schemas.microsoft.com/office/drawing/2014/main" id="{12819A98-A618-45C7-3756-0158933EF316}"/>
              </a:ext>
            </a:extLst>
          </p:cNvPr>
          <p:cNvGrpSpPr>
            <a:grpSpLocks/>
          </p:cNvGrpSpPr>
          <p:nvPr/>
        </p:nvGrpSpPr>
        <p:grpSpPr bwMode="auto">
          <a:xfrm>
            <a:off x="6019800" y="4267200"/>
            <a:ext cx="2514600" cy="442913"/>
            <a:chOff x="3792" y="2688"/>
            <a:chExt cx="1584" cy="279"/>
          </a:xfrm>
        </p:grpSpPr>
        <p:sp>
          <p:nvSpPr>
            <p:cNvPr id="19472" name="Line 15">
              <a:extLst>
                <a:ext uri="{FF2B5EF4-FFF2-40B4-BE49-F238E27FC236}">
                  <a16:creationId xmlns:a16="http://schemas.microsoft.com/office/drawing/2014/main" id="{D1D3A75C-841B-5D04-8629-6532726E109A}"/>
                </a:ext>
              </a:extLst>
            </p:cNvPr>
            <p:cNvSpPr>
              <a:spLocks noChangeShapeType="1"/>
            </p:cNvSpPr>
            <p:nvPr/>
          </p:nvSpPr>
          <p:spPr bwMode="auto">
            <a:xfrm>
              <a:off x="3936" y="2736"/>
              <a:ext cx="1392" cy="0"/>
            </a:xfrm>
            <a:prstGeom prst="line">
              <a:avLst/>
            </a:prstGeom>
            <a:noFill/>
            <a:ln w="28575">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73" name="Rectangle 18">
              <a:extLst>
                <a:ext uri="{FF2B5EF4-FFF2-40B4-BE49-F238E27FC236}">
                  <a16:creationId xmlns:a16="http://schemas.microsoft.com/office/drawing/2014/main" id="{6786EF97-F472-A7F5-0D4F-74B29F229BDA}"/>
                </a:ext>
              </a:extLst>
            </p:cNvPr>
            <p:cNvSpPr>
              <a:spLocks noChangeArrowheads="1"/>
            </p:cNvSpPr>
            <p:nvPr/>
          </p:nvSpPr>
          <p:spPr bwMode="auto">
            <a:xfrm>
              <a:off x="5212" y="2736"/>
              <a:ext cx="16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CC0000"/>
                  </a:solidFill>
                </a:rPr>
                <a:t>f</a:t>
              </a:r>
              <a:endParaRPr lang="el-GR" altLang="en-US" sz="1800" b="1">
                <a:solidFill>
                  <a:srgbClr val="CC0000"/>
                </a:solidFill>
              </a:endParaRPr>
            </a:p>
          </p:txBody>
        </p:sp>
        <p:sp>
          <p:nvSpPr>
            <p:cNvPr id="19474" name="Text Box 20">
              <a:extLst>
                <a:ext uri="{FF2B5EF4-FFF2-40B4-BE49-F238E27FC236}">
                  <a16:creationId xmlns:a16="http://schemas.microsoft.com/office/drawing/2014/main" id="{8A581772-9D3F-1444-A044-E24F0777C5C5}"/>
                </a:ext>
              </a:extLst>
            </p:cNvPr>
            <p:cNvSpPr txBox="1">
              <a:spLocks noChangeArrowheads="1"/>
            </p:cNvSpPr>
            <p:nvPr/>
          </p:nvSpPr>
          <p:spPr bwMode="auto">
            <a:xfrm>
              <a:off x="3792" y="2688"/>
              <a:ext cx="1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FF0000"/>
                  </a:solidFill>
                </a:rPr>
                <a:t>0</a:t>
              </a:r>
            </a:p>
          </p:txBody>
        </p:sp>
      </p:grpSp>
      <p:sp>
        <p:nvSpPr>
          <p:cNvPr id="32789" name="Arc 21">
            <a:extLst>
              <a:ext uri="{FF2B5EF4-FFF2-40B4-BE49-F238E27FC236}">
                <a16:creationId xmlns:a16="http://schemas.microsoft.com/office/drawing/2014/main" id="{870D90D0-8830-69F9-F0BB-C5C087CB23E5}"/>
              </a:ext>
            </a:extLst>
          </p:cNvPr>
          <p:cNvSpPr>
            <a:spLocks/>
          </p:cNvSpPr>
          <p:nvPr/>
        </p:nvSpPr>
        <p:spPr bwMode="auto">
          <a:xfrm rot="10800000">
            <a:off x="6400800" y="3048000"/>
            <a:ext cx="1198563" cy="1143000"/>
          </a:xfrm>
          <a:custGeom>
            <a:avLst/>
            <a:gdLst>
              <a:gd name="T0" fmla="*/ 0 w 21977"/>
              <a:gd name="T1" fmla="*/ 2077868855 h 21600"/>
              <a:gd name="T2" fmla="*/ 2147483646 w 21977"/>
              <a:gd name="T3" fmla="*/ 2147483646 h 21600"/>
              <a:gd name="T4" fmla="*/ 2147483646 w 21977"/>
              <a:gd name="T5" fmla="*/ 2147483646 h 21600"/>
              <a:gd name="T6" fmla="*/ 0 60000 65536"/>
              <a:gd name="T7" fmla="*/ 0 60000 65536"/>
              <a:gd name="T8" fmla="*/ 0 60000 65536"/>
            </a:gdLst>
            <a:ahLst/>
            <a:cxnLst>
              <a:cxn ang="T6">
                <a:pos x="T0" y="T1"/>
              </a:cxn>
              <a:cxn ang="T7">
                <a:pos x="T2" y="T3"/>
              </a:cxn>
              <a:cxn ang="T8">
                <a:pos x="T4" y="T5"/>
              </a:cxn>
            </a:cxnLst>
            <a:rect l="0" t="0" r="r" b="b"/>
            <a:pathLst>
              <a:path w="21977" h="21600" fill="none" extrusionOk="0">
                <a:moveTo>
                  <a:pt x="0" y="5"/>
                </a:moveTo>
                <a:cubicBezTo>
                  <a:pt x="158" y="1"/>
                  <a:pt x="317" y="-1"/>
                  <a:pt x="476" y="0"/>
                </a:cubicBezTo>
                <a:cubicBezTo>
                  <a:pt x="11607" y="0"/>
                  <a:pt x="20915" y="8459"/>
                  <a:pt x="21977" y="19539"/>
                </a:cubicBezTo>
              </a:path>
              <a:path w="21977" h="21600" stroke="0" extrusionOk="0">
                <a:moveTo>
                  <a:pt x="0" y="5"/>
                </a:moveTo>
                <a:cubicBezTo>
                  <a:pt x="158" y="1"/>
                  <a:pt x="317" y="-1"/>
                  <a:pt x="476" y="0"/>
                </a:cubicBezTo>
                <a:cubicBezTo>
                  <a:pt x="11607" y="0"/>
                  <a:pt x="20915" y="8459"/>
                  <a:pt x="21977" y="19539"/>
                </a:cubicBezTo>
                <a:lnTo>
                  <a:pt x="476" y="21600"/>
                </a:lnTo>
                <a:lnTo>
                  <a:pt x="0" y="5"/>
                </a:lnTo>
                <a:close/>
              </a:path>
            </a:pathLst>
          </a:custGeom>
          <a:noFill/>
          <a:ln w="38100">
            <a:solidFill>
              <a:srgbClr val="99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2790" name="Text Box 22">
            <a:extLst>
              <a:ext uri="{FF2B5EF4-FFF2-40B4-BE49-F238E27FC236}">
                <a16:creationId xmlns:a16="http://schemas.microsoft.com/office/drawing/2014/main" id="{9D381BE7-8A05-E799-97FD-7BD6F2184D76}"/>
              </a:ext>
            </a:extLst>
          </p:cNvPr>
          <p:cNvSpPr txBox="1">
            <a:spLocks noChangeArrowheads="1"/>
          </p:cNvSpPr>
          <p:nvPr/>
        </p:nvSpPr>
        <p:spPr bwMode="auto">
          <a:xfrm>
            <a:off x="381000" y="4953000"/>
            <a:ext cx="8305800"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0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1800" b="1">
                <a:solidFill>
                  <a:srgbClr val="0066FF"/>
                </a:solidFill>
              </a:rPr>
              <a:t>TIPS:</a:t>
            </a:r>
          </a:p>
          <a:p>
            <a:pPr eaLnBrk="1" hangingPunct="1">
              <a:spcBef>
                <a:spcPct val="50000"/>
              </a:spcBef>
              <a:buFontTx/>
              <a:buAutoNum type="arabicParenR"/>
            </a:pPr>
            <a:r>
              <a:rPr lang="en-US" altLang="en-US" sz="1800" b="1">
                <a:solidFill>
                  <a:srgbClr val="9900FF"/>
                </a:solidFill>
              </a:rPr>
              <a:t>Inductance (L) can not decrease Direct Current.  It can only decrease Alternating Current.</a:t>
            </a:r>
          </a:p>
          <a:p>
            <a:pPr eaLnBrk="1" hangingPunct="1">
              <a:spcBef>
                <a:spcPct val="50000"/>
              </a:spcBef>
              <a:buFontTx/>
              <a:buAutoNum type="arabicParenR"/>
            </a:pPr>
            <a:r>
              <a:rPr lang="en-US" altLang="en-US" sz="1800" b="1">
                <a:solidFill>
                  <a:srgbClr val="FF0000"/>
                </a:solidFill>
              </a:rPr>
              <a:t>Capacitance (C) allows AC to flow through it but blocks DC.</a:t>
            </a:r>
          </a:p>
        </p:txBody>
      </p:sp>
      <p:sp>
        <p:nvSpPr>
          <p:cNvPr id="32795" name="Rectangle 27">
            <a:extLst>
              <a:ext uri="{FF2B5EF4-FFF2-40B4-BE49-F238E27FC236}">
                <a16:creationId xmlns:a16="http://schemas.microsoft.com/office/drawing/2014/main" id="{6AEE0617-0D4E-D565-AAC2-6D92B19C76C7}"/>
              </a:ext>
            </a:extLst>
          </p:cNvPr>
          <p:cNvSpPr>
            <a:spLocks noChangeArrowheads="1"/>
          </p:cNvSpPr>
          <p:nvPr/>
        </p:nvSpPr>
        <p:spPr bwMode="auto">
          <a:xfrm>
            <a:off x="304800" y="4876800"/>
            <a:ext cx="8305800" cy="1600200"/>
          </a:xfrm>
          <a:prstGeom prst="rect">
            <a:avLst/>
          </a:prstGeom>
          <a:noFill/>
          <a:ln w="2857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slide(fromTop)">
                                      <p:cBhvr>
                                        <p:cTn id="7" dur="500"/>
                                        <p:tgtEl>
                                          <p:spTgt spid="327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32773">
                                            <p:txEl>
                                              <p:pRg st="0" end="0"/>
                                            </p:txEl>
                                          </p:spTgt>
                                        </p:tgtEl>
                                        <p:attrNameLst>
                                          <p:attrName>style.visibility</p:attrName>
                                        </p:attrNameLst>
                                      </p:cBhvr>
                                      <p:to>
                                        <p:strVal val="visible"/>
                                      </p:to>
                                    </p:set>
                                    <p:anim calcmode="lin" valueType="num">
                                      <p:cBhvr>
                                        <p:cTn id="12" dur="500" fill="hold"/>
                                        <p:tgtEl>
                                          <p:spTgt spid="3277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277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277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2773">
                                            <p:txEl>
                                              <p:pRg st="1" end="1"/>
                                            </p:txEl>
                                          </p:spTgt>
                                        </p:tgtEl>
                                        <p:attrNameLst>
                                          <p:attrName>style.visibility</p:attrName>
                                        </p:attrNameLst>
                                      </p:cBhvr>
                                      <p:to>
                                        <p:strVal val="visible"/>
                                      </p:to>
                                    </p:set>
                                    <p:animEffect transition="in" filter="wipe(up)">
                                      <p:cBhvr>
                                        <p:cTn id="19" dur="500"/>
                                        <p:tgtEl>
                                          <p:spTgt spid="3277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32773">
                                            <p:txEl>
                                              <p:pRg st="2" end="2"/>
                                            </p:txEl>
                                          </p:spTgt>
                                        </p:tgtEl>
                                        <p:attrNameLst>
                                          <p:attrName>style.visibility</p:attrName>
                                        </p:attrNameLst>
                                      </p:cBhvr>
                                      <p:to>
                                        <p:strVal val="visible"/>
                                      </p:to>
                                    </p:set>
                                    <p:animEffect transition="in" filter="wipe(up)">
                                      <p:cBhvr>
                                        <p:cTn id="24" dur="500"/>
                                        <p:tgtEl>
                                          <p:spTgt spid="32773">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3" presetClass="entr" presetSubtype="0" fill="hold" nodeType="clickEffect">
                                  <p:stCondLst>
                                    <p:cond delay="0"/>
                                  </p:stCondLst>
                                  <p:childTnLst>
                                    <p:set>
                                      <p:cBhvr>
                                        <p:cTn id="28" dur="1" fill="hold">
                                          <p:stCondLst>
                                            <p:cond delay="0"/>
                                          </p:stCondLst>
                                        </p:cTn>
                                        <p:tgtEl>
                                          <p:spTgt spid="32779"/>
                                        </p:tgtEl>
                                        <p:attrNameLst>
                                          <p:attrName>style.visibility</p:attrName>
                                        </p:attrNameLst>
                                      </p:cBhvr>
                                      <p:to>
                                        <p:strVal val="visible"/>
                                      </p:to>
                                    </p:set>
                                    <p:anim calcmode="lin" valueType="num">
                                      <p:cBhvr>
                                        <p:cTn id="29" dur="500" fill="hold"/>
                                        <p:tgtEl>
                                          <p:spTgt spid="32779"/>
                                        </p:tgtEl>
                                        <p:attrNameLst>
                                          <p:attrName>ppt_w</p:attrName>
                                        </p:attrNameLst>
                                      </p:cBhvr>
                                      <p:tavLst>
                                        <p:tav tm="0">
                                          <p:val>
                                            <p:fltVal val="0"/>
                                          </p:val>
                                        </p:tav>
                                        <p:tav tm="100000">
                                          <p:val>
                                            <p:strVal val="#ppt_w"/>
                                          </p:val>
                                        </p:tav>
                                      </p:tavLst>
                                    </p:anim>
                                    <p:anim calcmode="lin" valueType="num">
                                      <p:cBhvr>
                                        <p:cTn id="30" dur="500" fill="hold"/>
                                        <p:tgtEl>
                                          <p:spTgt spid="32779"/>
                                        </p:tgtEl>
                                        <p:attrNameLst>
                                          <p:attrName>ppt_h</p:attrName>
                                        </p:attrNameLst>
                                      </p:cBhvr>
                                      <p:tavLst>
                                        <p:tav tm="0">
                                          <p:val>
                                            <p:fltVal val="0"/>
                                          </p:val>
                                        </p:tav>
                                        <p:tav tm="100000">
                                          <p:val>
                                            <p:strVal val="#ppt_h"/>
                                          </p:val>
                                        </p:tav>
                                      </p:tavLst>
                                    </p:anim>
                                    <p:animEffect transition="in" filter="fade">
                                      <p:cBhvr>
                                        <p:cTn id="31" dur="500"/>
                                        <p:tgtEl>
                                          <p:spTgt spid="3277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32791"/>
                                        </p:tgtEl>
                                        <p:attrNameLst>
                                          <p:attrName>style.visibility</p:attrName>
                                        </p:attrNameLst>
                                      </p:cBhvr>
                                      <p:to>
                                        <p:strVal val="visible"/>
                                      </p:to>
                                    </p:set>
                                    <p:animEffect transition="in" filter="wipe(left)">
                                      <p:cBhvr>
                                        <p:cTn id="36" dur="500"/>
                                        <p:tgtEl>
                                          <p:spTgt spid="3279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4" fill="hold" nodeType="clickEffect">
                                  <p:stCondLst>
                                    <p:cond delay="0"/>
                                  </p:stCondLst>
                                  <p:childTnLst>
                                    <p:set>
                                      <p:cBhvr>
                                        <p:cTn id="40" dur="1" fill="hold">
                                          <p:stCondLst>
                                            <p:cond delay="0"/>
                                          </p:stCondLst>
                                        </p:cTn>
                                        <p:tgtEl>
                                          <p:spTgt spid="32792"/>
                                        </p:tgtEl>
                                        <p:attrNameLst>
                                          <p:attrName>style.visibility</p:attrName>
                                        </p:attrNameLst>
                                      </p:cBhvr>
                                      <p:to>
                                        <p:strVal val="visible"/>
                                      </p:to>
                                    </p:set>
                                    <p:animEffect transition="in" filter="wipe(down)">
                                      <p:cBhvr>
                                        <p:cTn id="41" dur="500"/>
                                        <p:tgtEl>
                                          <p:spTgt spid="32792"/>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nodeType="clickEffect">
                                  <p:stCondLst>
                                    <p:cond delay="0"/>
                                  </p:stCondLst>
                                  <p:childTnLst>
                                    <p:set>
                                      <p:cBhvr>
                                        <p:cTn id="45" dur="1" fill="hold">
                                          <p:stCondLst>
                                            <p:cond delay="0"/>
                                          </p:stCondLst>
                                        </p:cTn>
                                        <p:tgtEl>
                                          <p:spTgt spid="32776"/>
                                        </p:tgtEl>
                                        <p:attrNameLst>
                                          <p:attrName>style.visibility</p:attrName>
                                        </p:attrNameLst>
                                      </p:cBhvr>
                                      <p:to>
                                        <p:strVal val="visible"/>
                                      </p:to>
                                    </p:set>
                                    <p:animEffect transition="in" filter="wipe(down)">
                                      <p:cBhvr>
                                        <p:cTn id="46" dur="500"/>
                                        <p:tgtEl>
                                          <p:spTgt spid="3277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2" presetClass="entr" presetSubtype="1" fill="hold" nodeType="clickEffect">
                                  <p:stCondLst>
                                    <p:cond delay="0"/>
                                  </p:stCondLst>
                                  <p:childTnLst>
                                    <p:set>
                                      <p:cBhvr>
                                        <p:cTn id="50" dur="1" fill="hold">
                                          <p:stCondLst>
                                            <p:cond delay="0"/>
                                          </p:stCondLst>
                                        </p:cTn>
                                        <p:tgtEl>
                                          <p:spTgt spid="32781"/>
                                        </p:tgtEl>
                                        <p:attrNameLst>
                                          <p:attrName>style.visibility</p:attrName>
                                        </p:attrNameLst>
                                      </p:cBhvr>
                                      <p:to>
                                        <p:strVal val="visible"/>
                                      </p:to>
                                    </p:set>
                                    <p:animEffect transition="in" filter="slide(fromTop)">
                                      <p:cBhvr>
                                        <p:cTn id="51" dur="500"/>
                                        <p:tgtEl>
                                          <p:spTgt spid="32781"/>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1" fill="hold" nodeType="clickEffect">
                                  <p:stCondLst>
                                    <p:cond delay="0"/>
                                  </p:stCondLst>
                                  <p:childTnLst>
                                    <p:set>
                                      <p:cBhvr>
                                        <p:cTn id="55" dur="1" fill="hold">
                                          <p:stCondLst>
                                            <p:cond delay="0"/>
                                          </p:stCondLst>
                                        </p:cTn>
                                        <p:tgtEl>
                                          <p:spTgt spid="32782">
                                            <p:txEl>
                                              <p:pRg st="0" end="0"/>
                                            </p:txEl>
                                          </p:spTgt>
                                        </p:tgtEl>
                                        <p:attrNameLst>
                                          <p:attrName>style.visibility</p:attrName>
                                        </p:attrNameLst>
                                      </p:cBhvr>
                                      <p:to>
                                        <p:strVal val="visible"/>
                                      </p:to>
                                    </p:set>
                                    <p:animEffect transition="in" filter="wipe(up)">
                                      <p:cBhvr>
                                        <p:cTn id="56" dur="500"/>
                                        <p:tgtEl>
                                          <p:spTgt spid="32782">
                                            <p:txEl>
                                              <p:pRg st="0" end="0"/>
                                            </p:txEl>
                                          </p:spTgt>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nodeType="clickEffect">
                                  <p:stCondLst>
                                    <p:cond delay="0"/>
                                  </p:stCondLst>
                                  <p:childTnLst>
                                    <p:set>
                                      <p:cBhvr>
                                        <p:cTn id="60" dur="1" fill="hold">
                                          <p:stCondLst>
                                            <p:cond delay="0"/>
                                          </p:stCondLst>
                                        </p:cTn>
                                        <p:tgtEl>
                                          <p:spTgt spid="32782">
                                            <p:txEl>
                                              <p:pRg st="1" end="1"/>
                                            </p:txEl>
                                          </p:spTgt>
                                        </p:tgtEl>
                                        <p:attrNameLst>
                                          <p:attrName>style.visibility</p:attrName>
                                        </p:attrNameLst>
                                      </p:cBhvr>
                                      <p:to>
                                        <p:strVal val="visible"/>
                                      </p:to>
                                    </p:set>
                                    <p:animEffect transition="in" filter="wipe(up)">
                                      <p:cBhvr>
                                        <p:cTn id="61" dur="500"/>
                                        <p:tgtEl>
                                          <p:spTgt spid="32782">
                                            <p:txEl>
                                              <p:pRg st="1" end="1"/>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22" presetClass="entr" presetSubtype="1" fill="hold" nodeType="clickEffect">
                                  <p:stCondLst>
                                    <p:cond delay="0"/>
                                  </p:stCondLst>
                                  <p:childTnLst>
                                    <p:set>
                                      <p:cBhvr>
                                        <p:cTn id="65" dur="1" fill="hold">
                                          <p:stCondLst>
                                            <p:cond delay="0"/>
                                          </p:stCondLst>
                                        </p:cTn>
                                        <p:tgtEl>
                                          <p:spTgt spid="32782">
                                            <p:txEl>
                                              <p:pRg st="2" end="2"/>
                                            </p:txEl>
                                          </p:spTgt>
                                        </p:tgtEl>
                                        <p:attrNameLst>
                                          <p:attrName>style.visibility</p:attrName>
                                        </p:attrNameLst>
                                      </p:cBhvr>
                                      <p:to>
                                        <p:strVal val="visible"/>
                                      </p:to>
                                    </p:set>
                                    <p:animEffect transition="in" filter="wipe(up)">
                                      <p:cBhvr>
                                        <p:cTn id="66" dur="500"/>
                                        <p:tgtEl>
                                          <p:spTgt spid="32782">
                                            <p:txEl>
                                              <p:pRg st="2" end="2"/>
                                            </p:txEl>
                                          </p:spTgt>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53" presetClass="entr" presetSubtype="0" fill="hold" nodeType="clickEffect">
                                  <p:stCondLst>
                                    <p:cond delay="0"/>
                                  </p:stCondLst>
                                  <p:childTnLst>
                                    <p:set>
                                      <p:cBhvr>
                                        <p:cTn id="70" dur="1" fill="hold">
                                          <p:stCondLst>
                                            <p:cond delay="0"/>
                                          </p:stCondLst>
                                        </p:cTn>
                                        <p:tgtEl>
                                          <p:spTgt spid="32787"/>
                                        </p:tgtEl>
                                        <p:attrNameLst>
                                          <p:attrName>style.visibility</p:attrName>
                                        </p:attrNameLst>
                                      </p:cBhvr>
                                      <p:to>
                                        <p:strVal val="visible"/>
                                      </p:to>
                                    </p:set>
                                    <p:anim calcmode="lin" valueType="num">
                                      <p:cBhvr>
                                        <p:cTn id="71" dur="500" fill="hold"/>
                                        <p:tgtEl>
                                          <p:spTgt spid="32787"/>
                                        </p:tgtEl>
                                        <p:attrNameLst>
                                          <p:attrName>ppt_w</p:attrName>
                                        </p:attrNameLst>
                                      </p:cBhvr>
                                      <p:tavLst>
                                        <p:tav tm="0">
                                          <p:val>
                                            <p:fltVal val="0"/>
                                          </p:val>
                                        </p:tav>
                                        <p:tav tm="100000">
                                          <p:val>
                                            <p:strVal val="#ppt_w"/>
                                          </p:val>
                                        </p:tav>
                                      </p:tavLst>
                                    </p:anim>
                                    <p:anim calcmode="lin" valueType="num">
                                      <p:cBhvr>
                                        <p:cTn id="72" dur="500" fill="hold"/>
                                        <p:tgtEl>
                                          <p:spTgt spid="32787"/>
                                        </p:tgtEl>
                                        <p:attrNameLst>
                                          <p:attrName>ppt_h</p:attrName>
                                        </p:attrNameLst>
                                      </p:cBhvr>
                                      <p:tavLst>
                                        <p:tav tm="0">
                                          <p:val>
                                            <p:fltVal val="0"/>
                                          </p:val>
                                        </p:tav>
                                        <p:tav tm="100000">
                                          <p:val>
                                            <p:strVal val="#ppt_h"/>
                                          </p:val>
                                        </p:tav>
                                      </p:tavLst>
                                    </p:anim>
                                    <p:animEffect transition="in" filter="fade">
                                      <p:cBhvr>
                                        <p:cTn id="73" dur="500"/>
                                        <p:tgtEl>
                                          <p:spTgt spid="32787"/>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22" presetClass="entr" presetSubtype="8" fill="hold" nodeType="clickEffect">
                                  <p:stCondLst>
                                    <p:cond delay="0"/>
                                  </p:stCondLst>
                                  <p:childTnLst>
                                    <p:set>
                                      <p:cBhvr>
                                        <p:cTn id="77" dur="1" fill="hold">
                                          <p:stCondLst>
                                            <p:cond delay="0"/>
                                          </p:stCondLst>
                                        </p:cTn>
                                        <p:tgtEl>
                                          <p:spTgt spid="32793"/>
                                        </p:tgtEl>
                                        <p:attrNameLst>
                                          <p:attrName>style.visibility</p:attrName>
                                        </p:attrNameLst>
                                      </p:cBhvr>
                                      <p:to>
                                        <p:strVal val="visible"/>
                                      </p:to>
                                    </p:set>
                                    <p:animEffect transition="in" filter="wipe(left)">
                                      <p:cBhvr>
                                        <p:cTn id="78" dur="500"/>
                                        <p:tgtEl>
                                          <p:spTgt spid="32793"/>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22" presetClass="entr" presetSubtype="4" fill="hold" nodeType="clickEffect">
                                  <p:stCondLst>
                                    <p:cond delay="0"/>
                                  </p:stCondLst>
                                  <p:childTnLst>
                                    <p:set>
                                      <p:cBhvr>
                                        <p:cTn id="82" dur="1" fill="hold">
                                          <p:stCondLst>
                                            <p:cond delay="0"/>
                                          </p:stCondLst>
                                        </p:cTn>
                                        <p:tgtEl>
                                          <p:spTgt spid="32794"/>
                                        </p:tgtEl>
                                        <p:attrNameLst>
                                          <p:attrName>style.visibility</p:attrName>
                                        </p:attrNameLst>
                                      </p:cBhvr>
                                      <p:to>
                                        <p:strVal val="visible"/>
                                      </p:to>
                                    </p:set>
                                    <p:animEffect transition="in" filter="wipe(down)">
                                      <p:cBhvr>
                                        <p:cTn id="83" dur="500"/>
                                        <p:tgtEl>
                                          <p:spTgt spid="32794"/>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2" presetClass="entr" presetSubtype="8" fill="hold" nodeType="clickEffect">
                                  <p:stCondLst>
                                    <p:cond delay="0"/>
                                  </p:stCondLst>
                                  <p:childTnLst>
                                    <p:set>
                                      <p:cBhvr>
                                        <p:cTn id="87" dur="1" fill="hold">
                                          <p:stCondLst>
                                            <p:cond delay="0"/>
                                          </p:stCondLst>
                                        </p:cTn>
                                        <p:tgtEl>
                                          <p:spTgt spid="32789"/>
                                        </p:tgtEl>
                                        <p:attrNameLst>
                                          <p:attrName>style.visibility</p:attrName>
                                        </p:attrNameLst>
                                      </p:cBhvr>
                                      <p:to>
                                        <p:strVal val="visible"/>
                                      </p:to>
                                    </p:set>
                                    <p:animEffect transition="in" filter="wipe(left)">
                                      <p:cBhvr>
                                        <p:cTn id="88" dur="500"/>
                                        <p:tgtEl>
                                          <p:spTgt spid="32789"/>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53" presetClass="entr" presetSubtype="0" fill="hold" nodeType="clickEffect">
                                  <p:stCondLst>
                                    <p:cond delay="0"/>
                                  </p:stCondLst>
                                  <p:childTnLst>
                                    <p:set>
                                      <p:cBhvr>
                                        <p:cTn id="92" dur="1" fill="hold">
                                          <p:stCondLst>
                                            <p:cond delay="0"/>
                                          </p:stCondLst>
                                        </p:cTn>
                                        <p:tgtEl>
                                          <p:spTgt spid="32795"/>
                                        </p:tgtEl>
                                        <p:attrNameLst>
                                          <p:attrName>style.visibility</p:attrName>
                                        </p:attrNameLst>
                                      </p:cBhvr>
                                      <p:to>
                                        <p:strVal val="visible"/>
                                      </p:to>
                                    </p:set>
                                    <p:anim calcmode="lin" valueType="num">
                                      <p:cBhvr>
                                        <p:cTn id="93" dur="500" fill="hold"/>
                                        <p:tgtEl>
                                          <p:spTgt spid="32795"/>
                                        </p:tgtEl>
                                        <p:attrNameLst>
                                          <p:attrName>ppt_w</p:attrName>
                                        </p:attrNameLst>
                                      </p:cBhvr>
                                      <p:tavLst>
                                        <p:tav tm="0">
                                          <p:val>
                                            <p:fltVal val="0"/>
                                          </p:val>
                                        </p:tav>
                                        <p:tav tm="100000">
                                          <p:val>
                                            <p:strVal val="#ppt_w"/>
                                          </p:val>
                                        </p:tav>
                                      </p:tavLst>
                                    </p:anim>
                                    <p:anim calcmode="lin" valueType="num">
                                      <p:cBhvr>
                                        <p:cTn id="94" dur="500" fill="hold"/>
                                        <p:tgtEl>
                                          <p:spTgt spid="32795"/>
                                        </p:tgtEl>
                                        <p:attrNameLst>
                                          <p:attrName>ppt_h</p:attrName>
                                        </p:attrNameLst>
                                      </p:cBhvr>
                                      <p:tavLst>
                                        <p:tav tm="0">
                                          <p:val>
                                            <p:fltVal val="0"/>
                                          </p:val>
                                        </p:tav>
                                        <p:tav tm="100000">
                                          <p:val>
                                            <p:strVal val="#ppt_h"/>
                                          </p:val>
                                        </p:tav>
                                      </p:tavLst>
                                    </p:anim>
                                    <p:animEffect transition="in" filter="fade">
                                      <p:cBhvr>
                                        <p:cTn id="95" dur="500"/>
                                        <p:tgtEl>
                                          <p:spTgt spid="32795"/>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1" fill="hold" nodeType="clickEffect">
                                  <p:stCondLst>
                                    <p:cond delay="0"/>
                                  </p:stCondLst>
                                  <p:childTnLst>
                                    <p:set>
                                      <p:cBhvr>
                                        <p:cTn id="99" dur="1" fill="hold">
                                          <p:stCondLst>
                                            <p:cond delay="0"/>
                                          </p:stCondLst>
                                        </p:cTn>
                                        <p:tgtEl>
                                          <p:spTgt spid="32790">
                                            <p:txEl>
                                              <p:pRg st="0" end="0"/>
                                            </p:txEl>
                                          </p:spTgt>
                                        </p:tgtEl>
                                        <p:attrNameLst>
                                          <p:attrName>style.visibility</p:attrName>
                                        </p:attrNameLst>
                                      </p:cBhvr>
                                      <p:to>
                                        <p:strVal val="visible"/>
                                      </p:to>
                                    </p:set>
                                    <p:animEffect transition="in" filter="wipe(up)">
                                      <p:cBhvr>
                                        <p:cTn id="100" dur="500"/>
                                        <p:tgtEl>
                                          <p:spTgt spid="32790">
                                            <p:txEl>
                                              <p:pRg st="0" end="0"/>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1" fill="hold" nodeType="clickEffect">
                                  <p:stCondLst>
                                    <p:cond delay="0"/>
                                  </p:stCondLst>
                                  <p:childTnLst>
                                    <p:set>
                                      <p:cBhvr>
                                        <p:cTn id="104" dur="1" fill="hold">
                                          <p:stCondLst>
                                            <p:cond delay="0"/>
                                          </p:stCondLst>
                                        </p:cTn>
                                        <p:tgtEl>
                                          <p:spTgt spid="32790">
                                            <p:txEl>
                                              <p:pRg st="1" end="1"/>
                                            </p:txEl>
                                          </p:spTgt>
                                        </p:tgtEl>
                                        <p:attrNameLst>
                                          <p:attrName>style.visibility</p:attrName>
                                        </p:attrNameLst>
                                      </p:cBhvr>
                                      <p:to>
                                        <p:strVal val="visible"/>
                                      </p:to>
                                    </p:set>
                                    <p:animEffect transition="in" filter="wipe(up)">
                                      <p:cBhvr>
                                        <p:cTn id="105" dur="500"/>
                                        <p:tgtEl>
                                          <p:spTgt spid="32790">
                                            <p:txEl>
                                              <p:pRg st="1" end="1"/>
                                            </p:txEl>
                                          </p:spTgt>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22" presetClass="entr" presetSubtype="1" fill="hold" nodeType="clickEffect">
                                  <p:stCondLst>
                                    <p:cond delay="0"/>
                                  </p:stCondLst>
                                  <p:childTnLst>
                                    <p:set>
                                      <p:cBhvr>
                                        <p:cTn id="109" dur="1" fill="hold">
                                          <p:stCondLst>
                                            <p:cond delay="0"/>
                                          </p:stCondLst>
                                        </p:cTn>
                                        <p:tgtEl>
                                          <p:spTgt spid="32790">
                                            <p:txEl>
                                              <p:pRg st="2" end="2"/>
                                            </p:txEl>
                                          </p:spTgt>
                                        </p:tgtEl>
                                        <p:attrNameLst>
                                          <p:attrName>style.visibility</p:attrName>
                                        </p:attrNameLst>
                                      </p:cBhvr>
                                      <p:to>
                                        <p:strVal val="visible"/>
                                      </p:to>
                                    </p:set>
                                    <p:animEffect transition="in" filter="wipe(up)">
                                      <p:cBhvr>
                                        <p:cTn id="110" dur="500"/>
                                        <p:tgtEl>
                                          <p:spTgt spid="327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32779" grpId="0" animBg="1"/>
      <p:bldP spid="32781" grpId="0"/>
      <p:bldP spid="32787" grpId="0" animBg="1"/>
      <p:bldP spid="32795" grpId="0" animBg="1"/>
    </p:bldLst>
  </p:timing>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2483</TotalTime>
  <Words>3843</Words>
  <Application>Microsoft Office PowerPoint</Application>
  <PresentationFormat>On-screen Show (4:3)</PresentationFormat>
  <Paragraphs>565</Paragraphs>
  <Slides>22</Slides>
  <Notes>22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CommercialScript BT</vt:lpstr>
      <vt:lpstr>Arial Black</vt:lpstr>
      <vt:lpstr>Default Design</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 K. Singh</dc:creator>
  <cp:lastModifiedBy>Chishant Nimesh</cp:lastModifiedBy>
  <cp:revision>689</cp:revision>
  <dcterms:created xsi:type="dcterms:W3CDTF">2006-06-10T18:14:23Z</dcterms:created>
  <dcterms:modified xsi:type="dcterms:W3CDTF">2023-03-19T08:52:45Z</dcterms:modified>
</cp:coreProperties>
</file>